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59" r:id="rId4"/>
    <p:sldId id="262" r:id="rId5"/>
    <p:sldId id="263" r:id="rId6"/>
    <p:sldId id="270" r:id="rId7"/>
    <p:sldId id="271" r:id="rId8"/>
    <p:sldId id="260" r:id="rId9"/>
    <p:sldId id="261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E"/>
    <a:srgbClr val="6D6565"/>
    <a:srgbClr val="CEF3FE"/>
    <a:srgbClr val="19D0D9"/>
    <a:srgbClr val="FD3131"/>
    <a:srgbClr val="32E6AA"/>
    <a:srgbClr val="C969B4"/>
    <a:srgbClr val="B889DB"/>
    <a:srgbClr val="7C9DDE"/>
    <a:srgbClr val="F4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7" autoAdjust="0"/>
    <p:restoredTop sz="94660"/>
  </p:normalViewPr>
  <p:slideViewPr>
    <p:cSldViewPr>
      <p:cViewPr>
        <p:scale>
          <a:sx n="100" d="100"/>
          <a:sy n="100" d="100"/>
        </p:scale>
        <p:origin x="804" y="-15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</dgm:pt>
    <dgm:pt modelId="{0657B8E5-5FB2-4E92-BF58-DF3D891800AE}" type="pres">
      <dgm:prSet presAssocID="{63B6859F-497B-4D18-900D-46C191DE6763}" presName="arrowNode" presStyleLbl="node1" presStyleIdx="0" presStyleCnt="1" custLinFactNeighborX="-9081" custLinFactNeighborY="-8009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</dgm:pt>
  </dgm:ptLst>
  <dgm:cxnLst>
    <dgm:cxn modelId="{341FA010-0623-4367-8AFF-4006450211B1}" type="presOf" srcId="{63B6859F-497B-4D18-900D-46C191DE6763}" destId="{756032C4-C92C-4061-8F95-F837B823D549}" srcOrd="0" destOrd="0" presId="urn:microsoft.com/office/officeart/2009/3/layout/DescendingProcess"/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2098FAEF-E44E-47C5-A93D-C97ED5712C50}" type="presOf" srcId="{0022519D-CCC8-4F1D-881E-32920F49334C}" destId="{53172D6F-4B65-4823-A501-D6C0DB30DFDB}" srcOrd="0" destOrd="0" presId="urn:microsoft.com/office/officeart/2009/3/layout/DescendingProcess"/>
    <dgm:cxn modelId="{725FE2B3-6679-4D28-96A0-485FFC111590}" type="presParOf" srcId="{756032C4-C92C-4061-8F95-F837B823D549}" destId="{0657B8E5-5FB2-4E92-BF58-DF3D891800AE}" srcOrd="0" destOrd="0" presId="urn:microsoft.com/office/officeart/2009/3/layout/DescendingProcess"/>
    <dgm:cxn modelId="{1705E8E3-6802-4E3D-8094-280AC6B44DEB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133638-A913-4191-8026-251F240B311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924B359-D8A7-46CF-8DB5-1831EA6E09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D86D60-30BF-415B-BAF8-96E9C0227D9F}" type="parTrans" cxnId="{B577CA29-6DD8-4603-B8B6-C4A45B33310C}">
      <dgm:prSet/>
      <dgm:spPr/>
      <dgm:t>
        <a:bodyPr/>
        <a:lstStyle/>
        <a:p>
          <a:endParaRPr lang="en-US"/>
        </a:p>
      </dgm:t>
    </dgm:pt>
    <dgm:pt modelId="{4B3FB064-9947-4BF1-927C-12CCF5610580}" type="sibTrans" cxnId="{B577CA29-6DD8-4603-B8B6-C4A45B33310C}">
      <dgm:prSet/>
      <dgm:spPr/>
      <dgm:t>
        <a:bodyPr/>
        <a:lstStyle/>
        <a:p>
          <a:endParaRPr lang="en-US"/>
        </a:p>
      </dgm:t>
    </dgm:pt>
    <dgm:pt modelId="{2F57B829-2537-4D87-9E8F-432FB9F4813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B05FE4F-E07D-42C1-A31C-5083A6BEC001}" type="parTrans" cxnId="{71C43EBD-5971-40C2-B788-F330EEA80414}">
      <dgm:prSet/>
      <dgm:spPr/>
      <dgm:t>
        <a:bodyPr/>
        <a:lstStyle/>
        <a:p>
          <a:endParaRPr lang="en-US"/>
        </a:p>
      </dgm:t>
    </dgm:pt>
    <dgm:pt modelId="{FE0BBC87-6E09-420E-ADA4-AC84C1DBF9FF}" type="sibTrans" cxnId="{71C43EBD-5971-40C2-B788-F330EEA80414}">
      <dgm:prSet/>
      <dgm:spPr/>
      <dgm:t>
        <a:bodyPr/>
        <a:lstStyle/>
        <a:p>
          <a:endParaRPr lang="en-US"/>
        </a:p>
      </dgm:t>
    </dgm:pt>
    <dgm:pt modelId="{2960BCB4-C970-4810-933A-FC79BCFA6C8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22A73DA-6186-4970-B028-BD5609732A20}" type="sibTrans" cxnId="{B4E3D218-E349-4FEE-832E-634B04ABC532}">
      <dgm:prSet/>
      <dgm:spPr/>
      <dgm:t>
        <a:bodyPr/>
        <a:lstStyle/>
        <a:p>
          <a:endParaRPr lang="en-US"/>
        </a:p>
      </dgm:t>
    </dgm:pt>
    <dgm:pt modelId="{0637AF96-9B22-4818-BF1F-55463DD349E1}" type="parTrans" cxnId="{B4E3D218-E349-4FEE-832E-634B04ABC532}">
      <dgm:prSet/>
      <dgm:spPr/>
      <dgm:t>
        <a:bodyPr/>
        <a:lstStyle/>
        <a:p>
          <a:endParaRPr lang="en-US"/>
        </a:p>
      </dgm:t>
    </dgm:pt>
    <dgm:pt modelId="{3C4BCC7F-00CF-4FE0-829A-3A3443DD08A1}">
      <dgm:prSet phldrT="[Text]"/>
      <dgm:spPr/>
      <dgm:t>
        <a:bodyPr/>
        <a:lstStyle/>
        <a:p>
          <a:endParaRPr lang="en-US" dirty="0"/>
        </a:p>
      </dgm:t>
    </dgm:pt>
    <dgm:pt modelId="{2953F1F3-02A1-41A3-B34D-684D553F2F61}" type="parTrans" cxnId="{CCB34809-0C54-4FA4-9D9C-3A92552C5F50}">
      <dgm:prSet/>
      <dgm:spPr/>
      <dgm:t>
        <a:bodyPr/>
        <a:lstStyle/>
        <a:p>
          <a:endParaRPr lang="en-US"/>
        </a:p>
      </dgm:t>
    </dgm:pt>
    <dgm:pt modelId="{F6EFB62F-2F07-4318-B960-59BCAB133160}" type="sibTrans" cxnId="{CCB34809-0C54-4FA4-9D9C-3A92552C5F50}">
      <dgm:prSet/>
      <dgm:spPr/>
      <dgm:t>
        <a:bodyPr/>
        <a:lstStyle/>
        <a:p>
          <a:endParaRPr lang="en-US"/>
        </a:p>
      </dgm:t>
    </dgm:pt>
    <dgm:pt modelId="{E7F157AD-D46A-4083-A6B5-1A0DCF064560}">
      <dgm:prSet phldrT="[Text]"/>
      <dgm:spPr/>
      <dgm:t>
        <a:bodyPr/>
        <a:lstStyle/>
        <a:p>
          <a:endParaRPr lang="en-US" dirty="0"/>
        </a:p>
      </dgm:t>
    </dgm:pt>
    <dgm:pt modelId="{D32231D6-18F0-4A28-824F-0DC4AFBC8A82}" type="parTrans" cxnId="{E22D1975-7415-4FAC-A8C2-18FD980BFAE6}">
      <dgm:prSet/>
      <dgm:spPr/>
      <dgm:t>
        <a:bodyPr/>
        <a:lstStyle/>
        <a:p>
          <a:endParaRPr lang="en-US"/>
        </a:p>
      </dgm:t>
    </dgm:pt>
    <dgm:pt modelId="{CA6A1DE7-B93B-4185-AEF8-AE0F5B2B812C}" type="sibTrans" cxnId="{E22D1975-7415-4FAC-A8C2-18FD980BFAE6}">
      <dgm:prSet/>
      <dgm:spPr/>
      <dgm:t>
        <a:bodyPr/>
        <a:lstStyle/>
        <a:p>
          <a:endParaRPr lang="en-US"/>
        </a:p>
      </dgm:t>
    </dgm:pt>
    <dgm:pt modelId="{C1053D8C-82E5-410C-BC12-7AB038B3B44D}" type="pres">
      <dgm:prSet presAssocID="{7F133638-A913-4191-8026-251F240B3119}" presName="Name0" presStyleCnt="0">
        <dgm:presLayoutVars>
          <dgm:dir/>
          <dgm:resizeHandles val="exact"/>
        </dgm:presLayoutVars>
      </dgm:prSet>
      <dgm:spPr/>
    </dgm:pt>
    <dgm:pt modelId="{12F3A5DE-ED67-44F6-B776-1ED4425A7F9D}" type="pres">
      <dgm:prSet presAssocID="{7F133638-A913-4191-8026-251F240B3119}" presName="arrow" presStyleLbl="bgShp" presStyleIdx="0" presStyleCnt="1" custScaleY="76694"/>
      <dgm:spPr>
        <a:solidFill>
          <a:srgbClr val="00B0F0"/>
        </a:solidFill>
      </dgm:spPr>
    </dgm:pt>
    <dgm:pt modelId="{9095FB2E-7C8E-4AE0-BB41-DB02E05ECEB3}" type="pres">
      <dgm:prSet presAssocID="{7F133638-A913-4191-8026-251F240B3119}" presName="points" presStyleCnt="0"/>
      <dgm:spPr/>
    </dgm:pt>
    <dgm:pt modelId="{72F8E74D-6D96-43B2-9A59-C907B37E2E46}" type="pres">
      <dgm:prSet presAssocID="{2960BCB4-C970-4810-933A-FC79BCFA6C8D}" presName="compositeA" presStyleCnt="0"/>
      <dgm:spPr/>
    </dgm:pt>
    <dgm:pt modelId="{D8EE56E2-1596-4A95-948F-F5939294F5AE}" type="pres">
      <dgm:prSet presAssocID="{2960BCB4-C970-4810-933A-FC79BCFA6C8D}" presName="textA" presStyleLbl="revTx" presStyleIdx="0" presStyleCnt="5">
        <dgm:presLayoutVars>
          <dgm:bulletEnabled val="1"/>
        </dgm:presLayoutVars>
      </dgm:prSet>
      <dgm:spPr/>
    </dgm:pt>
    <dgm:pt modelId="{D214C946-F86B-4BB9-9234-A8285BAC810D}" type="pres">
      <dgm:prSet presAssocID="{2960BCB4-C970-4810-933A-FC79BCFA6C8D}" presName="circleA" presStyleLbl="node1" presStyleIdx="0" presStyleCnt="5"/>
      <dgm:spPr>
        <a:xfrm>
          <a:off x="82150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4CF28CC-3FDA-43DB-8F5B-054DCD576490}" type="pres">
      <dgm:prSet presAssocID="{2960BCB4-C970-4810-933A-FC79BCFA6C8D}" presName="spaceA" presStyleCnt="0"/>
      <dgm:spPr/>
    </dgm:pt>
    <dgm:pt modelId="{6108858A-964C-490F-BF4F-32041B61B526}" type="pres">
      <dgm:prSet presAssocID="{F22A73DA-6186-4970-B028-BD5609732A20}" presName="space" presStyleCnt="0"/>
      <dgm:spPr/>
    </dgm:pt>
    <dgm:pt modelId="{38BF86AA-37E0-4FF4-A48A-147BB669C13A}" type="pres">
      <dgm:prSet presAssocID="{5924B359-D8A7-46CF-8DB5-1831EA6E09DB}" presName="compositeB" presStyleCnt="0"/>
      <dgm:spPr/>
    </dgm:pt>
    <dgm:pt modelId="{9AECD0B5-E139-4707-B4A3-328B7B5A01C0}" type="pres">
      <dgm:prSet presAssocID="{5924B359-D8A7-46CF-8DB5-1831EA6E09DB}" presName="textB" presStyleLbl="revTx" presStyleIdx="1" presStyleCnt="5">
        <dgm:presLayoutVars>
          <dgm:bulletEnabled val="1"/>
        </dgm:presLayoutVars>
      </dgm:prSet>
      <dgm:spPr/>
    </dgm:pt>
    <dgm:pt modelId="{BED8B5DA-58C2-478A-AD8A-64DE19D38179}" type="pres">
      <dgm:prSet presAssocID="{5924B359-D8A7-46CF-8DB5-1831EA6E09DB}" presName="circleB" presStyleLbl="node1" presStyleIdx="1" presStyleCnt="5"/>
      <dgm:spPr>
        <a:xfrm>
          <a:off x="292098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D142D1F-6058-41CF-9959-DF1B0EAB0AD2}" type="pres">
      <dgm:prSet presAssocID="{5924B359-D8A7-46CF-8DB5-1831EA6E09DB}" presName="spaceB" presStyleCnt="0"/>
      <dgm:spPr/>
    </dgm:pt>
    <dgm:pt modelId="{EE766078-400B-4898-BDF8-AF844482ACD1}" type="pres">
      <dgm:prSet presAssocID="{4B3FB064-9947-4BF1-927C-12CCF5610580}" presName="space" presStyleCnt="0"/>
      <dgm:spPr/>
    </dgm:pt>
    <dgm:pt modelId="{72C8CC9B-AF77-45E9-A093-E243C614A9EB}" type="pres">
      <dgm:prSet presAssocID="{2F57B829-2537-4D87-9E8F-432FB9F48130}" presName="compositeA" presStyleCnt="0"/>
      <dgm:spPr/>
    </dgm:pt>
    <dgm:pt modelId="{75B9C140-7C8D-4D3F-854C-E26480A6DA7C}" type="pres">
      <dgm:prSet presAssocID="{2F57B829-2537-4D87-9E8F-432FB9F48130}" presName="textA" presStyleLbl="revTx" presStyleIdx="2" presStyleCnt="5">
        <dgm:presLayoutVars>
          <dgm:bulletEnabled val="1"/>
        </dgm:presLayoutVars>
      </dgm:prSet>
      <dgm:spPr/>
    </dgm:pt>
    <dgm:pt modelId="{7172A374-C6CE-41C7-A6E7-81A78E8F2518}" type="pres">
      <dgm:prSet presAssocID="{2F57B829-2537-4D87-9E8F-432FB9F48130}" presName="circleA" presStyleLbl="node1" presStyleIdx="2" presStyleCnt="5"/>
      <dgm:spPr>
        <a:solidFill>
          <a:schemeClr val="bg1"/>
        </a:solidFill>
      </dgm:spPr>
    </dgm:pt>
    <dgm:pt modelId="{3D46EA3E-5053-4DCE-84CD-9725082BD093}" type="pres">
      <dgm:prSet presAssocID="{2F57B829-2537-4D87-9E8F-432FB9F48130}" presName="spaceA" presStyleCnt="0"/>
      <dgm:spPr/>
    </dgm:pt>
    <dgm:pt modelId="{BFEC941E-ACF4-4683-941D-01AEB0F58B04}" type="pres">
      <dgm:prSet presAssocID="{FE0BBC87-6E09-420E-ADA4-AC84C1DBF9FF}" presName="space" presStyleCnt="0"/>
      <dgm:spPr/>
    </dgm:pt>
    <dgm:pt modelId="{5E22DD23-F8BD-48D0-B3A7-084CF4C57719}" type="pres">
      <dgm:prSet presAssocID="{E7F157AD-D46A-4083-A6B5-1A0DCF064560}" presName="compositeB" presStyleCnt="0"/>
      <dgm:spPr/>
    </dgm:pt>
    <dgm:pt modelId="{ADD23692-1F80-46AF-8694-CE8143F94499}" type="pres">
      <dgm:prSet presAssocID="{E7F157AD-D46A-4083-A6B5-1A0DCF064560}" presName="textB" presStyleLbl="revTx" presStyleIdx="3" presStyleCnt="5">
        <dgm:presLayoutVars>
          <dgm:bulletEnabled val="1"/>
        </dgm:presLayoutVars>
      </dgm:prSet>
      <dgm:spPr/>
    </dgm:pt>
    <dgm:pt modelId="{ABB71908-B048-4523-BB4E-E1B7691F23B5}" type="pres">
      <dgm:prSet presAssocID="{E7F157AD-D46A-4083-A6B5-1A0DCF064560}" presName="circleB" presStyleLbl="node1" presStyleIdx="3" presStyleCnt="5"/>
      <dgm:spPr>
        <a:xfrm>
          <a:off x="5003236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95BE96-CD5B-47FD-B08A-C34DF8B41A30}" type="pres">
      <dgm:prSet presAssocID="{E7F157AD-D46A-4083-A6B5-1A0DCF064560}" presName="spaceB" presStyleCnt="0"/>
      <dgm:spPr/>
    </dgm:pt>
    <dgm:pt modelId="{02AA987E-E941-454D-BF4E-9E2CE939A8D2}" type="pres">
      <dgm:prSet presAssocID="{CA6A1DE7-B93B-4185-AEF8-AE0F5B2B812C}" presName="space" presStyleCnt="0"/>
      <dgm:spPr/>
    </dgm:pt>
    <dgm:pt modelId="{ABD1B685-FF79-4ED2-B07E-89C3667A52CB}" type="pres">
      <dgm:prSet presAssocID="{3C4BCC7F-00CF-4FE0-829A-3A3443DD08A1}" presName="compositeA" presStyleCnt="0"/>
      <dgm:spPr/>
    </dgm:pt>
    <dgm:pt modelId="{3EB77BB9-39AB-429F-92FF-39C04440BE64}" type="pres">
      <dgm:prSet presAssocID="{3C4BCC7F-00CF-4FE0-829A-3A3443DD08A1}" presName="textA" presStyleLbl="revTx" presStyleIdx="4" presStyleCnt="5">
        <dgm:presLayoutVars>
          <dgm:bulletEnabled val="1"/>
        </dgm:presLayoutVars>
      </dgm:prSet>
      <dgm:spPr/>
    </dgm:pt>
    <dgm:pt modelId="{7C59B82E-BE94-44F8-A4AC-253A5AC64A10}" type="pres">
      <dgm:prSet presAssocID="{3C4BCC7F-00CF-4FE0-829A-3A3443DD08A1}" presName="circleA" presStyleLbl="node1" presStyleIdx="4" presStyleCnt="5"/>
      <dgm:spPr>
        <a:xfrm>
          <a:off x="649373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6F92862-EF9D-421B-ACED-060F03F13508}" type="pres">
      <dgm:prSet presAssocID="{3C4BCC7F-00CF-4FE0-829A-3A3443DD08A1}" presName="spaceA" presStyleCnt="0"/>
      <dgm:spPr/>
    </dgm:pt>
  </dgm:ptLst>
  <dgm:cxnLst>
    <dgm:cxn modelId="{CCB34809-0C54-4FA4-9D9C-3A92552C5F50}" srcId="{7F133638-A913-4191-8026-251F240B3119}" destId="{3C4BCC7F-00CF-4FE0-829A-3A3443DD08A1}" srcOrd="4" destOrd="0" parTransId="{2953F1F3-02A1-41A3-B34D-684D553F2F61}" sibTransId="{F6EFB62F-2F07-4318-B960-59BCAB133160}"/>
    <dgm:cxn modelId="{E9FEE913-0EA2-4BC0-AD5E-459A19D683C6}" type="presOf" srcId="{E7F157AD-D46A-4083-A6B5-1A0DCF064560}" destId="{ADD23692-1F80-46AF-8694-CE8143F94499}" srcOrd="0" destOrd="0" presId="urn:microsoft.com/office/officeart/2005/8/layout/hProcess11"/>
    <dgm:cxn modelId="{B4E3D218-E349-4FEE-832E-634B04ABC532}" srcId="{7F133638-A913-4191-8026-251F240B3119}" destId="{2960BCB4-C970-4810-933A-FC79BCFA6C8D}" srcOrd="0" destOrd="0" parTransId="{0637AF96-9B22-4818-BF1F-55463DD349E1}" sibTransId="{F22A73DA-6186-4970-B028-BD5609732A20}"/>
    <dgm:cxn modelId="{DB62BC1E-5431-4697-B57A-E061460D4B7B}" type="presOf" srcId="{7F133638-A913-4191-8026-251F240B3119}" destId="{C1053D8C-82E5-410C-BC12-7AB038B3B44D}" srcOrd="0" destOrd="0" presId="urn:microsoft.com/office/officeart/2005/8/layout/hProcess11"/>
    <dgm:cxn modelId="{B577CA29-6DD8-4603-B8B6-C4A45B33310C}" srcId="{7F133638-A913-4191-8026-251F240B3119}" destId="{5924B359-D8A7-46CF-8DB5-1831EA6E09DB}" srcOrd="1" destOrd="0" parTransId="{17D86D60-30BF-415B-BAF8-96E9C0227D9F}" sibTransId="{4B3FB064-9947-4BF1-927C-12CCF5610580}"/>
    <dgm:cxn modelId="{AD03243E-6E37-45D5-9CC3-ABD429473B43}" type="presOf" srcId="{3C4BCC7F-00CF-4FE0-829A-3A3443DD08A1}" destId="{3EB77BB9-39AB-429F-92FF-39C04440BE64}" srcOrd="0" destOrd="0" presId="urn:microsoft.com/office/officeart/2005/8/layout/hProcess11"/>
    <dgm:cxn modelId="{7850BB5F-BEC9-491B-8CD2-975BABDCEA33}" type="presOf" srcId="{2960BCB4-C970-4810-933A-FC79BCFA6C8D}" destId="{D8EE56E2-1596-4A95-948F-F5939294F5AE}" srcOrd="0" destOrd="0" presId="urn:microsoft.com/office/officeart/2005/8/layout/hProcess11"/>
    <dgm:cxn modelId="{E22D1975-7415-4FAC-A8C2-18FD980BFAE6}" srcId="{7F133638-A913-4191-8026-251F240B3119}" destId="{E7F157AD-D46A-4083-A6B5-1A0DCF064560}" srcOrd="3" destOrd="0" parTransId="{D32231D6-18F0-4A28-824F-0DC4AFBC8A82}" sibTransId="{CA6A1DE7-B93B-4185-AEF8-AE0F5B2B812C}"/>
    <dgm:cxn modelId="{4691F59C-1E73-4A7F-9FC4-FC3F5C9AF782}" type="presOf" srcId="{5924B359-D8A7-46CF-8DB5-1831EA6E09DB}" destId="{9AECD0B5-E139-4707-B4A3-328B7B5A01C0}" srcOrd="0" destOrd="0" presId="urn:microsoft.com/office/officeart/2005/8/layout/hProcess11"/>
    <dgm:cxn modelId="{71C43EBD-5971-40C2-B788-F330EEA80414}" srcId="{7F133638-A913-4191-8026-251F240B3119}" destId="{2F57B829-2537-4D87-9E8F-432FB9F48130}" srcOrd="2" destOrd="0" parTransId="{4B05FE4F-E07D-42C1-A31C-5083A6BEC001}" sibTransId="{FE0BBC87-6E09-420E-ADA4-AC84C1DBF9FF}"/>
    <dgm:cxn modelId="{E3E18AD0-0118-4135-9B78-B91D38C70C13}" type="presOf" srcId="{2F57B829-2537-4D87-9E8F-432FB9F48130}" destId="{75B9C140-7C8D-4D3F-854C-E26480A6DA7C}" srcOrd="0" destOrd="0" presId="urn:microsoft.com/office/officeart/2005/8/layout/hProcess11"/>
    <dgm:cxn modelId="{F437306F-36C8-4156-A392-6C4313170513}" type="presParOf" srcId="{C1053D8C-82E5-410C-BC12-7AB038B3B44D}" destId="{12F3A5DE-ED67-44F6-B776-1ED4425A7F9D}" srcOrd="0" destOrd="0" presId="urn:microsoft.com/office/officeart/2005/8/layout/hProcess11"/>
    <dgm:cxn modelId="{2EB9A781-B57A-413B-895B-685C1F74A49D}" type="presParOf" srcId="{C1053D8C-82E5-410C-BC12-7AB038B3B44D}" destId="{9095FB2E-7C8E-4AE0-BB41-DB02E05ECEB3}" srcOrd="1" destOrd="0" presId="urn:microsoft.com/office/officeart/2005/8/layout/hProcess11"/>
    <dgm:cxn modelId="{CBEA5CC5-AAFA-4403-8A3B-CE673689055D}" type="presParOf" srcId="{9095FB2E-7C8E-4AE0-BB41-DB02E05ECEB3}" destId="{72F8E74D-6D96-43B2-9A59-C907B37E2E46}" srcOrd="0" destOrd="0" presId="urn:microsoft.com/office/officeart/2005/8/layout/hProcess11"/>
    <dgm:cxn modelId="{213D8072-1385-4650-9ADD-78BBFC2423B8}" type="presParOf" srcId="{72F8E74D-6D96-43B2-9A59-C907B37E2E46}" destId="{D8EE56E2-1596-4A95-948F-F5939294F5AE}" srcOrd="0" destOrd="0" presId="urn:microsoft.com/office/officeart/2005/8/layout/hProcess11"/>
    <dgm:cxn modelId="{F1E4B7F9-8202-4963-AD22-8E072247E026}" type="presParOf" srcId="{72F8E74D-6D96-43B2-9A59-C907B37E2E46}" destId="{D214C946-F86B-4BB9-9234-A8285BAC810D}" srcOrd="1" destOrd="0" presId="urn:microsoft.com/office/officeart/2005/8/layout/hProcess11"/>
    <dgm:cxn modelId="{53A948B5-4C61-47DE-AC94-9BA9671B0A3E}" type="presParOf" srcId="{72F8E74D-6D96-43B2-9A59-C907B37E2E46}" destId="{14CF28CC-3FDA-43DB-8F5B-054DCD576490}" srcOrd="2" destOrd="0" presId="urn:microsoft.com/office/officeart/2005/8/layout/hProcess11"/>
    <dgm:cxn modelId="{E7992972-4E55-45EF-8E5C-0442E468684E}" type="presParOf" srcId="{9095FB2E-7C8E-4AE0-BB41-DB02E05ECEB3}" destId="{6108858A-964C-490F-BF4F-32041B61B526}" srcOrd="1" destOrd="0" presId="urn:microsoft.com/office/officeart/2005/8/layout/hProcess11"/>
    <dgm:cxn modelId="{6A9DD169-FE98-467C-8A3F-FFD1448D65AB}" type="presParOf" srcId="{9095FB2E-7C8E-4AE0-BB41-DB02E05ECEB3}" destId="{38BF86AA-37E0-4FF4-A48A-147BB669C13A}" srcOrd="2" destOrd="0" presId="urn:microsoft.com/office/officeart/2005/8/layout/hProcess11"/>
    <dgm:cxn modelId="{2CBE7AAC-6672-44BB-B331-A6425E8B3876}" type="presParOf" srcId="{38BF86AA-37E0-4FF4-A48A-147BB669C13A}" destId="{9AECD0B5-E139-4707-B4A3-328B7B5A01C0}" srcOrd="0" destOrd="0" presId="urn:microsoft.com/office/officeart/2005/8/layout/hProcess11"/>
    <dgm:cxn modelId="{4F08056D-2DC8-4864-9EEB-7265A219758F}" type="presParOf" srcId="{38BF86AA-37E0-4FF4-A48A-147BB669C13A}" destId="{BED8B5DA-58C2-478A-AD8A-64DE19D38179}" srcOrd="1" destOrd="0" presId="urn:microsoft.com/office/officeart/2005/8/layout/hProcess11"/>
    <dgm:cxn modelId="{0165E2DC-1E73-4716-8E11-D1F3BAE56421}" type="presParOf" srcId="{38BF86AA-37E0-4FF4-A48A-147BB669C13A}" destId="{AD142D1F-6058-41CF-9959-DF1B0EAB0AD2}" srcOrd="2" destOrd="0" presId="urn:microsoft.com/office/officeart/2005/8/layout/hProcess11"/>
    <dgm:cxn modelId="{093637F1-7BDA-403F-B935-7BE2EDE5BDE6}" type="presParOf" srcId="{9095FB2E-7C8E-4AE0-BB41-DB02E05ECEB3}" destId="{EE766078-400B-4898-BDF8-AF844482ACD1}" srcOrd="3" destOrd="0" presId="urn:microsoft.com/office/officeart/2005/8/layout/hProcess11"/>
    <dgm:cxn modelId="{FA3F417C-1B07-4870-9D8A-18889DF0E420}" type="presParOf" srcId="{9095FB2E-7C8E-4AE0-BB41-DB02E05ECEB3}" destId="{72C8CC9B-AF77-45E9-A093-E243C614A9EB}" srcOrd="4" destOrd="0" presId="urn:microsoft.com/office/officeart/2005/8/layout/hProcess11"/>
    <dgm:cxn modelId="{BCF79157-D720-4740-B3CC-3EBCB0C66A6F}" type="presParOf" srcId="{72C8CC9B-AF77-45E9-A093-E243C614A9EB}" destId="{75B9C140-7C8D-4D3F-854C-E26480A6DA7C}" srcOrd="0" destOrd="0" presId="urn:microsoft.com/office/officeart/2005/8/layout/hProcess11"/>
    <dgm:cxn modelId="{2ABD2250-02C4-4603-BC78-002F17ED7735}" type="presParOf" srcId="{72C8CC9B-AF77-45E9-A093-E243C614A9EB}" destId="{7172A374-C6CE-41C7-A6E7-81A78E8F2518}" srcOrd="1" destOrd="0" presId="urn:microsoft.com/office/officeart/2005/8/layout/hProcess11"/>
    <dgm:cxn modelId="{81368433-238C-4B83-BDF1-5C4FA1462D0A}" type="presParOf" srcId="{72C8CC9B-AF77-45E9-A093-E243C614A9EB}" destId="{3D46EA3E-5053-4DCE-84CD-9725082BD093}" srcOrd="2" destOrd="0" presId="urn:microsoft.com/office/officeart/2005/8/layout/hProcess11"/>
    <dgm:cxn modelId="{A6C61F91-D0F7-41DB-ACC1-A6FBF305D1BA}" type="presParOf" srcId="{9095FB2E-7C8E-4AE0-BB41-DB02E05ECEB3}" destId="{BFEC941E-ACF4-4683-941D-01AEB0F58B04}" srcOrd="5" destOrd="0" presId="urn:microsoft.com/office/officeart/2005/8/layout/hProcess11"/>
    <dgm:cxn modelId="{B8FE905D-54AD-4090-8B0A-BB39CC3B1529}" type="presParOf" srcId="{9095FB2E-7C8E-4AE0-BB41-DB02E05ECEB3}" destId="{5E22DD23-F8BD-48D0-B3A7-084CF4C57719}" srcOrd="6" destOrd="0" presId="urn:microsoft.com/office/officeart/2005/8/layout/hProcess11"/>
    <dgm:cxn modelId="{5A4248D4-F940-488A-8A21-63D5B947A90D}" type="presParOf" srcId="{5E22DD23-F8BD-48D0-B3A7-084CF4C57719}" destId="{ADD23692-1F80-46AF-8694-CE8143F94499}" srcOrd="0" destOrd="0" presId="urn:microsoft.com/office/officeart/2005/8/layout/hProcess11"/>
    <dgm:cxn modelId="{FBED1268-5BA6-4471-96CE-25DDEFF5C1BD}" type="presParOf" srcId="{5E22DD23-F8BD-48D0-B3A7-084CF4C57719}" destId="{ABB71908-B048-4523-BB4E-E1B7691F23B5}" srcOrd="1" destOrd="0" presId="urn:microsoft.com/office/officeart/2005/8/layout/hProcess11"/>
    <dgm:cxn modelId="{D1A7BC41-724D-4BBF-95D9-BB18CA659C0D}" type="presParOf" srcId="{5E22DD23-F8BD-48D0-B3A7-084CF4C57719}" destId="{BE95BE96-CD5B-47FD-B08A-C34DF8B41A30}" srcOrd="2" destOrd="0" presId="urn:microsoft.com/office/officeart/2005/8/layout/hProcess11"/>
    <dgm:cxn modelId="{3A2A12ED-CB7E-4031-8890-E3AF350D706A}" type="presParOf" srcId="{9095FB2E-7C8E-4AE0-BB41-DB02E05ECEB3}" destId="{02AA987E-E941-454D-BF4E-9E2CE939A8D2}" srcOrd="7" destOrd="0" presId="urn:microsoft.com/office/officeart/2005/8/layout/hProcess11"/>
    <dgm:cxn modelId="{8F1F1124-9470-499C-87BC-ED947CC71499}" type="presParOf" srcId="{9095FB2E-7C8E-4AE0-BB41-DB02E05ECEB3}" destId="{ABD1B685-FF79-4ED2-B07E-89C3667A52CB}" srcOrd="8" destOrd="0" presId="urn:microsoft.com/office/officeart/2005/8/layout/hProcess11"/>
    <dgm:cxn modelId="{C116AE7E-584B-4367-894F-8246C6179C49}" type="presParOf" srcId="{ABD1B685-FF79-4ED2-B07E-89C3667A52CB}" destId="{3EB77BB9-39AB-429F-92FF-39C04440BE64}" srcOrd="0" destOrd="0" presId="urn:microsoft.com/office/officeart/2005/8/layout/hProcess11"/>
    <dgm:cxn modelId="{AA8885FA-1323-40FF-856B-F6BBDF812EDE}" type="presParOf" srcId="{ABD1B685-FF79-4ED2-B07E-89C3667A52CB}" destId="{7C59B82E-BE94-44F8-A4AC-253A5AC64A10}" srcOrd="1" destOrd="0" presId="urn:microsoft.com/office/officeart/2005/8/layout/hProcess11"/>
    <dgm:cxn modelId="{635CAE26-BEC7-4CF3-99D4-A0FFE293136C}" type="presParOf" srcId="{ABD1B685-FF79-4ED2-B07E-89C3667A52CB}" destId="{86F92862-EF9D-421B-ACED-060F03F1350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1074377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519753" y="472698"/>
          <a:ext cx="1368145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2519753" y="472698"/>
        <a:ext cx="1368145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3A5DE-ED67-44F6-B776-1ED4425A7F9D}">
      <dsp:nvSpPr>
        <dsp:cNvPr id="0" name=""/>
        <dsp:cNvSpPr/>
      </dsp:nvSpPr>
      <dsp:spPr>
        <a:xfrm>
          <a:off x="0" y="1080119"/>
          <a:ext cx="8208912" cy="955981"/>
        </a:xfrm>
        <a:prstGeom prst="notched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E56E2-1596-4A95-948F-F5939294F5AE}">
      <dsp:nvSpPr>
        <dsp:cNvPr id="0" name=""/>
        <dsp:cNvSpPr/>
      </dsp:nvSpPr>
      <dsp:spPr>
        <a:xfrm>
          <a:off x="3246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246" y="0"/>
        <a:ext cx="1419524" cy="1246488"/>
      </dsp:txXfrm>
    </dsp:sp>
    <dsp:sp modelId="{D214C946-F86B-4BB9-9234-A8285BAC810D}">
      <dsp:nvSpPr>
        <dsp:cNvPr id="0" name=""/>
        <dsp:cNvSpPr/>
      </dsp:nvSpPr>
      <dsp:spPr>
        <a:xfrm>
          <a:off x="557197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CD0B5-E139-4707-B4A3-328B7B5A01C0}">
      <dsp:nvSpPr>
        <dsp:cNvPr id="0" name=""/>
        <dsp:cNvSpPr/>
      </dsp:nvSpPr>
      <dsp:spPr>
        <a:xfrm>
          <a:off x="1493747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1493747" y="1869732"/>
        <a:ext cx="1419524" cy="1246488"/>
      </dsp:txXfrm>
    </dsp:sp>
    <dsp:sp modelId="{BED8B5DA-58C2-478A-AD8A-64DE19D38179}">
      <dsp:nvSpPr>
        <dsp:cNvPr id="0" name=""/>
        <dsp:cNvSpPr/>
      </dsp:nvSpPr>
      <dsp:spPr>
        <a:xfrm>
          <a:off x="2047698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9C140-7C8D-4D3F-854C-E26480A6DA7C}">
      <dsp:nvSpPr>
        <dsp:cNvPr id="0" name=""/>
        <dsp:cNvSpPr/>
      </dsp:nvSpPr>
      <dsp:spPr>
        <a:xfrm>
          <a:off x="2984248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984248" y="0"/>
        <a:ext cx="1419524" cy="1246488"/>
      </dsp:txXfrm>
    </dsp:sp>
    <dsp:sp modelId="{7172A374-C6CE-41C7-A6E7-81A78E8F2518}">
      <dsp:nvSpPr>
        <dsp:cNvPr id="0" name=""/>
        <dsp:cNvSpPr/>
      </dsp:nvSpPr>
      <dsp:spPr>
        <a:xfrm>
          <a:off x="3538199" y="1402299"/>
          <a:ext cx="311622" cy="3116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23692-1F80-46AF-8694-CE8143F94499}">
      <dsp:nvSpPr>
        <dsp:cNvPr id="0" name=""/>
        <dsp:cNvSpPr/>
      </dsp:nvSpPr>
      <dsp:spPr>
        <a:xfrm>
          <a:off x="4474748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4474748" y="1869732"/>
        <a:ext cx="1419524" cy="1246488"/>
      </dsp:txXfrm>
    </dsp:sp>
    <dsp:sp modelId="{ABB71908-B048-4523-BB4E-E1B7691F23B5}">
      <dsp:nvSpPr>
        <dsp:cNvPr id="0" name=""/>
        <dsp:cNvSpPr/>
      </dsp:nvSpPr>
      <dsp:spPr>
        <a:xfrm>
          <a:off x="50287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7BB9-39AB-429F-92FF-39C04440BE64}">
      <dsp:nvSpPr>
        <dsp:cNvPr id="0" name=""/>
        <dsp:cNvSpPr/>
      </dsp:nvSpPr>
      <dsp:spPr>
        <a:xfrm>
          <a:off x="5965249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965249" y="0"/>
        <a:ext cx="1419524" cy="1246488"/>
      </dsp:txXfrm>
    </dsp:sp>
    <dsp:sp modelId="{7C59B82E-BE94-44F8-A4AC-253A5AC64A10}">
      <dsp:nvSpPr>
        <dsp:cNvPr id="0" name=""/>
        <dsp:cNvSpPr/>
      </dsp:nvSpPr>
      <dsp:spPr>
        <a:xfrm>
          <a:off x="65192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04E564-E661-4DA0-AC2E-CCA3A4C4FB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F18E1FD-D137-4A29-909C-35CD91C7B0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th-TH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E0C0173-2F5B-47A6-861A-F86BA23160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479C4E21-31AD-4FE4-A85B-BB10421096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th-TH"/>
              <a:t>Click to edit Master text styles</a:t>
            </a:r>
          </a:p>
          <a:p>
            <a:pPr lvl="1"/>
            <a:r>
              <a:rPr lang="ru-RU" altLang="th-TH"/>
              <a:t>Second level</a:t>
            </a:r>
          </a:p>
          <a:p>
            <a:pPr lvl="2"/>
            <a:r>
              <a:rPr lang="ru-RU" altLang="th-TH"/>
              <a:t>Third level</a:t>
            </a:r>
          </a:p>
          <a:p>
            <a:pPr lvl="3"/>
            <a:r>
              <a:rPr lang="ru-RU" altLang="th-TH"/>
              <a:t>Fourth level</a:t>
            </a:r>
          </a:p>
          <a:p>
            <a:pPr lvl="4"/>
            <a:r>
              <a:rPr lang="ru-RU" altLang="th-TH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B6BAABD-3983-49D3-B9A0-5BF2AC9AD7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A99C6CFB-746C-488B-BFA1-023635859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6332C25-09BA-4775-A629-02A8400E5F14}" type="slidenum">
              <a:rPr lang="ru-RU" altLang="th-TH"/>
              <a:pPr/>
              <a:t>‹#›</a:t>
            </a:fld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E77EC96-C59B-41AB-A64B-C91A43B9D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068638"/>
            <a:ext cx="5903913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title style</a:t>
            </a:r>
            <a:endParaRPr lang="ru-RU" altLang="th-TH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0C47F0-4E00-48ED-992B-1AD8D543FF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956050"/>
            <a:ext cx="5903913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subtitle style</a:t>
            </a:r>
            <a:endParaRPr lang="ru-RU" altLang="th-TH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4EA-D266-41DB-9E79-6857EE7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93AB4-791B-45A8-BDC6-33D3E8C8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86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221C5-E0C8-4D9E-9E1B-A39BEF94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00788" y="0"/>
            <a:ext cx="1871662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018BF-1DEA-4C3C-B37F-18BC76B5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4213" y="0"/>
            <a:ext cx="5464175" cy="58039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76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5C7F-7F42-4897-B862-3CF9CEF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8012-C269-4A51-B58D-73CACCDA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615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277-36FE-4419-9E26-17F2A08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ABC6-6B8E-40C0-82C4-9125185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2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05F9-1E51-479F-859F-BA89984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5EE-C1C9-462E-87C7-9038AF670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360E9-AE43-4A30-BD9F-51711D6E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2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9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E4E-12D2-45F8-9A76-046822FE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4DAC-A28B-40B8-A538-8EFEC12A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14B04-684C-4A3E-AB9C-695EF9B7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60D80-E172-4A74-B0CD-0EB9087AB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2A34-1FCB-467B-A192-7CA4B6762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61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63C-130B-470A-9185-7B3579F4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10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5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2A1B-3753-4848-B97C-96F6F8D8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41B3-D4FB-444B-AAF8-17A23A6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7D35-E94A-4D9A-91BF-1E9BDDF1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29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298-0BD3-45E7-8F01-6C70E96C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63D79-9EED-416F-AA68-E70734D2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3200-ECE5-4FED-AA72-3B05326F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0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A6610F-5D5E-42D1-9A45-01B9CA9B7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  <a:endParaRPr lang="ru-RU" altLang="th-TH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074A71D-71FB-4E32-8D6E-B7F3CDF4D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692150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6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07" Type="http://schemas.openxmlformats.org/officeDocument/2006/relationships/image" Target="../media/image9.svg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image" Target="../media/image8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26" Type="http://schemas.openxmlformats.org/officeDocument/2006/relationships/tags" Target="../tags/tag130.xml"/><Relationship Id="rId39" Type="http://schemas.openxmlformats.org/officeDocument/2006/relationships/tags" Target="../tags/tag143.xml"/><Relationship Id="rId21" Type="http://schemas.openxmlformats.org/officeDocument/2006/relationships/tags" Target="../tags/tag125.xml"/><Relationship Id="rId34" Type="http://schemas.openxmlformats.org/officeDocument/2006/relationships/tags" Target="../tags/tag138.xml"/><Relationship Id="rId42" Type="http://schemas.openxmlformats.org/officeDocument/2006/relationships/slideLayout" Target="../slideLayouts/slideLayout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29" Type="http://schemas.openxmlformats.org/officeDocument/2006/relationships/tags" Target="../tags/tag133.xml"/><Relationship Id="rId41" Type="http://schemas.openxmlformats.org/officeDocument/2006/relationships/tags" Target="../tags/tag145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tags" Target="../tags/tag128.xml"/><Relationship Id="rId32" Type="http://schemas.openxmlformats.org/officeDocument/2006/relationships/tags" Target="../tags/tag136.xml"/><Relationship Id="rId37" Type="http://schemas.openxmlformats.org/officeDocument/2006/relationships/tags" Target="../tags/tag141.xml"/><Relationship Id="rId40" Type="http://schemas.openxmlformats.org/officeDocument/2006/relationships/tags" Target="../tags/tag144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tags" Target="../tags/tag127.xml"/><Relationship Id="rId28" Type="http://schemas.openxmlformats.org/officeDocument/2006/relationships/tags" Target="../tags/tag132.xml"/><Relationship Id="rId36" Type="http://schemas.openxmlformats.org/officeDocument/2006/relationships/tags" Target="../tags/tag140.xml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31" Type="http://schemas.openxmlformats.org/officeDocument/2006/relationships/tags" Target="../tags/tag135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tags" Target="../tags/tag126.xml"/><Relationship Id="rId27" Type="http://schemas.openxmlformats.org/officeDocument/2006/relationships/tags" Target="../tags/tag131.xml"/><Relationship Id="rId30" Type="http://schemas.openxmlformats.org/officeDocument/2006/relationships/tags" Target="../tags/tag134.xml"/><Relationship Id="rId35" Type="http://schemas.openxmlformats.org/officeDocument/2006/relationships/tags" Target="../tags/tag139.xml"/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5" Type="http://schemas.openxmlformats.org/officeDocument/2006/relationships/tags" Target="../tags/tag129.xml"/><Relationship Id="rId33" Type="http://schemas.openxmlformats.org/officeDocument/2006/relationships/tags" Target="../tags/tag137.xml"/><Relationship Id="rId38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77DEA1C6-E475-4F23-865B-03C93108BF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3357563"/>
            <a:ext cx="6049367" cy="287461"/>
          </a:xfrm>
        </p:spPr>
        <p:txBody>
          <a:bodyPr/>
          <a:lstStyle/>
          <a:p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Movie recommendation system </a:t>
            </a:r>
            <a:b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based on user rating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90633884-6519-4472-9991-9F22DC7842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8199" y="3933825"/>
            <a:ext cx="4824784" cy="503287"/>
          </a:xfrm>
        </p:spPr>
        <p:txBody>
          <a:bodyPr/>
          <a:lstStyle/>
          <a:p>
            <a:r>
              <a:rPr lang="th-TH" altLang="th-TH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ระบบแนะนำภาพยนต์โดยใช้การให้คะแนนของผู้ใช้งาน</a:t>
            </a:r>
            <a:endParaRPr lang="uk-UA" altLang="th-TH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61F436E7-1E06-4FB2-B775-9000D7A0CC46}"/>
              </a:ext>
            </a:extLst>
          </p:cNvPr>
          <p:cNvSpPr/>
          <p:nvPr/>
        </p:nvSpPr>
        <p:spPr bwMode="auto">
          <a:xfrm>
            <a:off x="2376794" y="3071935"/>
            <a:ext cx="1422401" cy="648072"/>
          </a:xfrm>
          <a:prstGeom prst="stripedRightArrow">
            <a:avLst/>
          </a:prstGeom>
          <a:solidFill>
            <a:srgbClr val="00B0F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321775" y="2922961"/>
            <a:ext cx="3924124" cy="443941"/>
            <a:chOff x="4321775" y="2922961"/>
            <a:chExt cx="3924124" cy="4439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836272" y="3425038"/>
            <a:ext cx="3924124" cy="443940"/>
            <a:chOff x="4321775" y="3425038"/>
            <a:chExt cx="3924124" cy="44394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33443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5921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25179" y="2040285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  <a:endParaRPr lang="en-US" sz="36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4610303" y="146821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3747107" y="466882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6228789" y="2964857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65700" y="4932825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E2B55-F181-4E56-9E95-015900BF8712}"/>
              </a:ext>
            </a:extLst>
          </p:cNvPr>
          <p:cNvSpPr/>
          <p:nvPr/>
        </p:nvSpPr>
        <p:spPr>
          <a:xfrm>
            <a:off x="3822088" y="2003358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2989984" y="3514722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1715922" y="204461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241495" y="199778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1840889" y="3881816"/>
            <a:ext cx="771033" cy="77105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859434" y="141778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D31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5759399" y="2502083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1590343" y="473315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4222595" y="4357134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5251121" y="406077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4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education</a:t>
            </a:r>
            <a:endParaRPr lang="en-US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254721" y="1268786"/>
            <a:ext cx="3093785" cy="644705"/>
          </a:xfrm>
          <a:prstGeom prst="wedgeRoundRectCallout">
            <a:avLst>
              <a:gd name="adj1" fmla="val 21843"/>
              <a:gd name="adj2" fmla="val 6803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โดยนำข้อมูลมา</a:t>
            </a:r>
            <a:b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คัดแยกและนำเสนอให้แก่ผู้ใช้งาน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5106957" y="5819248"/>
            <a:ext cx="3425483" cy="644705"/>
          </a:xfrm>
          <a:prstGeom prst="wedgeRoundRectCallout">
            <a:avLst>
              <a:gd name="adj1" fmla="val -21483"/>
              <a:gd name="adj2" fmla="val -7541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5671000" y="300194"/>
            <a:ext cx="3460955" cy="887637"/>
          </a:xfrm>
          <a:prstGeom prst="wedgeRoundRectCallout">
            <a:avLst>
              <a:gd name="adj1" fmla="val -21484"/>
              <a:gd name="adj2" fmla="val 6964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82923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2A3FB-BD41-45D9-B90C-4636E9F48008}"/>
              </a:ext>
            </a:extLst>
          </p:cNvPr>
          <p:cNvGrpSpPr/>
          <p:nvPr/>
        </p:nvGrpSpPr>
        <p:grpSpPr>
          <a:xfrm>
            <a:off x="611560" y="1628800"/>
            <a:ext cx="7872949" cy="3456384"/>
            <a:chOff x="611560" y="1628800"/>
            <a:chExt cx="7872949" cy="3456384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CFBC730-E339-407F-8794-F0581E6F96E6}"/>
                </a:ext>
              </a:extLst>
            </p:cNvPr>
            <p:cNvSpPr/>
            <p:nvPr/>
          </p:nvSpPr>
          <p:spPr bwMode="auto">
            <a:xfrm>
              <a:off x="611560" y="1628800"/>
              <a:ext cx="7872949" cy="3456384"/>
            </a:xfrm>
            <a:prstGeom prst="flowChartAlternateProcess">
              <a:avLst/>
            </a:prstGeom>
            <a:solidFill>
              <a:schemeClr val="bg1">
                <a:alpha val="42000"/>
              </a:schemeClr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E2C65D-500E-4DE5-ADC2-DB434D083677}"/>
                </a:ext>
              </a:extLst>
            </p:cNvPr>
            <p:cNvSpPr/>
            <p:nvPr/>
          </p:nvSpPr>
          <p:spPr>
            <a:xfrm>
              <a:off x="879124" y="2467328"/>
              <a:ext cx="3626893" cy="42669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EDE4E-1C2C-4972-B465-79F7845032A5}"/>
                </a:ext>
              </a:extLst>
            </p:cNvPr>
            <p:cNvSpPr/>
            <p:nvPr/>
          </p:nvSpPr>
          <p:spPr>
            <a:xfrm>
              <a:off x="879124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E059A4-D001-493E-95B0-B78656664740}"/>
                </a:ext>
              </a:extLst>
            </p:cNvPr>
            <p:cNvSpPr/>
            <p:nvPr/>
          </p:nvSpPr>
          <p:spPr>
            <a:xfrm>
              <a:off x="4687362" y="2467328"/>
              <a:ext cx="3626893" cy="426693"/>
            </a:xfrm>
            <a:prstGeom prst="rect">
              <a:avLst/>
            </a:prstGeom>
            <a:solidFill>
              <a:srgbClr val="FD313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6F6350-66B2-4950-B194-BA6870EFA79E}"/>
                </a:ext>
              </a:extLst>
            </p:cNvPr>
            <p:cNvSpPr/>
            <p:nvPr/>
          </p:nvSpPr>
          <p:spPr>
            <a:xfrm>
              <a:off x="4687362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</a:t>
              </a:r>
            </a:p>
          </p:txBody>
        </p:sp>
      </p:grpSp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FFD41-8601-488D-89AE-9B1C97EAF913}"/>
              </a:ext>
            </a:extLst>
          </p:cNvPr>
          <p:cNvSpPr/>
          <p:nvPr/>
        </p:nvSpPr>
        <p:spPr>
          <a:xfrm>
            <a:off x="876965" y="1700808"/>
            <a:ext cx="7439451" cy="33799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6ADD8-CC3F-4331-93A8-0E242AF8419B}"/>
              </a:ext>
            </a:extLst>
          </p:cNvPr>
          <p:cNvGrpSpPr/>
          <p:nvPr/>
        </p:nvGrpSpPr>
        <p:grpSpPr>
          <a:xfrm>
            <a:off x="879124" y="3071336"/>
            <a:ext cx="3626893" cy="621067"/>
            <a:chOff x="879124" y="3071336"/>
            <a:chExt cx="3626893" cy="6210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7BF93A-9E86-483A-873A-D42EDE552B94}"/>
                </a:ext>
              </a:extLst>
            </p:cNvPr>
            <p:cNvSpPr/>
            <p:nvPr/>
          </p:nvSpPr>
          <p:spPr>
            <a:xfrm>
              <a:off x="879124" y="3248651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3446A92-AF69-4676-A03C-55E5528576F8}"/>
                </a:ext>
              </a:extLst>
            </p:cNvPr>
            <p:cNvSpPr/>
            <p:nvPr/>
          </p:nvSpPr>
          <p:spPr>
            <a:xfrm>
              <a:off x="1133007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ลดระยะเวลาในการค้นหาข้อมูล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C6D0F-6288-4948-BCD4-E07B838DDFF8}"/>
              </a:ext>
            </a:extLst>
          </p:cNvPr>
          <p:cNvGrpSpPr/>
          <p:nvPr/>
        </p:nvGrpSpPr>
        <p:grpSpPr>
          <a:xfrm>
            <a:off x="879124" y="3692404"/>
            <a:ext cx="3626893" cy="621067"/>
            <a:chOff x="879124" y="3692404"/>
            <a:chExt cx="3626893" cy="621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A9B455-39F8-4561-8341-E10C99635ED7}"/>
                </a:ext>
              </a:extLst>
            </p:cNvPr>
            <p:cNvSpPr/>
            <p:nvPr/>
          </p:nvSpPr>
          <p:spPr>
            <a:xfrm>
              <a:off x="879124" y="3869719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A808DB-2574-414C-AE56-5DA4A23DAE74}"/>
                </a:ext>
              </a:extLst>
            </p:cNvPr>
            <p:cNvSpPr/>
            <p:nvPr/>
          </p:nvSpPr>
          <p:spPr>
            <a:xfrm>
              <a:off x="1133007" y="3692404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สามารถนำเสนอสิ่งที่ใกล้เคียงหรือตรงต่อความ</a:t>
              </a:r>
              <a:r>
                <a:rPr lang="th-TH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ต้องการ</a:t>
              </a: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ของผู้ใช้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1CED2-615B-46C4-879E-FCA9C70E172F}"/>
              </a:ext>
            </a:extLst>
          </p:cNvPr>
          <p:cNvGrpSpPr/>
          <p:nvPr/>
        </p:nvGrpSpPr>
        <p:grpSpPr>
          <a:xfrm>
            <a:off x="879124" y="4313472"/>
            <a:ext cx="3626893" cy="621067"/>
            <a:chOff x="879124" y="4313472"/>
            <a:chExt cx="3626893" cy="6210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12F59E-6705-49A1-AD97-02BB2625EB60}"/>
                </a:ext>
              </a:extLst>
            </p:cNvPr>
            <p:cNvSpPr/>
            <p:nvPr/>
          </p:nvSpPr>
          <p:spPr>
            <a:xfrm>
              <a:off x="879124" y="4490787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2D6A8-DF49-47F1-A1BB-41CEAAFB1FFB}"/>
                </a:ext>
              </a:extLst>
            </p:cNvPr>
            <p:cNvSpPr/>
            <p:nvPr/>
          </p:nvSpPr>
          <p:spPr>
            <a:xfrm>
              <a:off x="1133007" y="4313472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มีความรวดเร็วในการประมวลผล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9001AF-DF0C-47DF-A787-00A4C27B4C7A}"/>
              </a:ext>
            </a:extLst>
          </p:cNvPr>
          <p:cNvGrpSpPr/>
          <p:nvPr/>
        </p:nvGrpSpPr>
        <p:grpSpPr>
          <a:xfrm>
            <a:off x="4687362" y="3071336"/>
            <a:ext cx="3626893" cy="621067"/>
            <a:chOff x="4687362" y="3071336"/>
            <a:chExt cx="3626893" cy="6210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A401EA-755C-41D3-97F9-C131F68C64B6}"/>
                </a:ext>
              </a:extLst>
            </p:cNvPr>
            <p:cNvSpPr/>
            <p:nvPr/>
          </p:nvSpPr>
          <p:spPr>
            <a:xfrm>
              <a:off x="4687362" y="3248651"/>
              <a:ext cx="266438" cy="266438"/>
            </a:xfrm>
            <a:prstGeom prst="rect">
              <a:avLst/>
            </a:prstGeom>
            <a:solidFill>
              <a:srgbClr val="4D4D4D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37918-BEC2-4F69-A320-86CA91C290DD}"/>
                </a:ext>
              </a:extLst>
            </p:cNvPr>
            <p:cNvSpPr/>
            <p:nvPr/>
          </p:nvSpPr>
          <p:spPr>
            <a:xfrm>
              <a:off x="4941245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ข้อมูลที่ผู้ใช้ได้รับอาจมีความผิดพลาด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936FA77-3C82-49AC-9996-BEB9632312B4}"/>
              </a:ext>
            </a:extLst>
          </p:cNvPr>
          <p:cNvSpPr/>
          <p:nvPr/>
        </p:nvSpPr>
        <p:spPr>
          <a:xfrm>
            <a:off x="1284381" y="2824527"/>
            <a:ext cx="6071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Question &amp; Answer</a:t>
            </a:r>
          </a:p>
        </p:txBody>
      </p:sp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080ABFA3-77F2-484C-A96A-8B164568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6408" y="210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2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C 0.06892 1.85185E-6 0.125 0.05602 0.125 0.125 C 0.125 0.19398 0.06892 0.25 2.5E-6 0.25 C -0.06893 0.25 -0.125 0.19398 -0.125 0.125 C -0.125 0.05602 -0.06893 1.85185E-6 2.5E-6 1.85185E-6 Z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A295F-A51C-47E2-BC6D-4ECA88DF6A00}"/>
              </a:ext>
            </a:extLst>
          </p:cNvPr>
          <p:cNvSpPr/>
          <p:nvPr/>
        </p:nvSpPr>
        <p:spPr bwMode="auto">
          <a:xfrm>
            <a:off x="1547664" y="3692396"/>
            <a:ext cx="5832648" cy="259228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C461F-5641-42E2-9F08-814F75DB5D68}"/>
              </a:ext>
            </a:extLst>
          </p:cNvPr>
          <p:cNvSpPr/>
          <p:nvPr/>
        </p:nvSpPr>
        <p:spPr>
          <a:xfrm>
            <a:off x="1888966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A4614-DEF4-4DE2-BBB4-A538F56FB8C7}"/>
              </a:ext>
            </a:extLst>
          </p:cNvPr>
          <p:cNvSpPr/>
          <p:nvPr/>
        </p:nvSpPr>
        <p:spPr>
          <a:xfrm>
            <a:off x="1979712" y="3993827"/>
            <a:ext cx="1633418" cy="1387871"/>
          </a:xfrm>
          <a:prstGeom prst="rect">
            <a:avLst/>
          </a:prstGeom>
          <a:blipFill dpi="0" rotWithShape="1">
            <a:blip r:embed="rId2"/>
            <a:srcRect/>
            <a:stretch>
              <a:fillRect b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E6AA3-DA7F-4CC8-B9BC-07F855515A70}"/>
              </a:ext>
            </a:extLst>
          </p:cNvPr>
          <p:cNvSpPr/>
          <p:nvPr/>
        </p:nvSpPr>
        <p:spPr>
          <a:xfrm>
            <a:off x="1979712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ปิยะวัฒน์ เพิ่มวัฒนา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3E630F-D4D1-4D6F-8E2D-9B0087C70077}"/>
              </a:ext>
            </a:extLst>
          </p:cNvPr>
          <p:cNvGrpSpPr/>
          <p:nvPr/>
        </p:nvGrpSpPr>
        <p:grpSpPr>
          <a:xfrm>
            <a:off x="1979712" y="5420588"/>
            <a:ext cx="1633418" cy="213535"/>
            <a:chOff x="96103" y="2437685"/>
            <a:chExt cx="1633418" cy="2135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1FF9DA-9C82-4EA4-8D87-DD42A0AB27D9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1A51C-AE1F-4E2E-A49E-D56EBAFC14E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C4346CC-A7A5-47E0-A23D-F86AA7F5B8A1}"/>
              </a:ext>
            </a:extLst>
          </p:cNvPr>
          <p:cNvSpPr/>
          <p:nvPr/>
        </p:nvSpPr>
        <p:spPr>
          <a:xfrm>
            <a:off x="5220072" y="3908420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9D9594-C4E1-4C12-A88B-14F3BCA8EB8E}"/>
              </a:ext>
            </a:extLst>
          </p:cNvPr>
          <p:cNvSpPr/>
          <p:nvPr/>
        </p:nvSpPr>
        <p:spPr>
          <a:xfrm>
            <a:off x="5310818" y="3993827"/>
            <a:ext cx="1633418" cy="1387871"/>
          </a:xfrm>
          <a:prstGeom prst="rect">
            <a:avLst/>
          </a:prstGeom>
          <a:blipFill dpi="0" rotWithShape="1">
            <a:blip r:embed="rId3"/>
            <a:srcRect/>
            <a:stretch>
              <a:fillRect l="-80000" t="-55000" r="-115000" b="-7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82F2B-FE61-46CB-8D71-8785B161D0AB}"/>
              </a:ext>
            </a:extLst>
          </p:cNvPr>
          <p:cNvSpPr/>
          <p:nvPr/>
        </p:nvSpPr>
        <p:spPr>
          <a:xfrm>
            <a:off x="5310818" y="5595235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ศราวุฒิ เอกกากูล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7FAD86-B89E-45D2-92FB-501D25B587CE}"/>
              </a:ext>
            </a:extLst>
          </p:cNvPr>
          <p:cNvGrpSpPr/>
          <p:nvPr/>
        </p:nvGrpSpPr>
        <p:grpSpPr>
          <a:xfrm>
            <a:off x="5310818" y="5423077"/>
            <a:ext cx="1633418" cy="213535"/>
            <a:chOff x="96103" y="2437685"/>
            <a:chExt cx="1633418" cy="2135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27E4B7-E82C-4617-8DF3-99AD7DE05DBB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C5E2F3-BE1B-4B49-A29F-13169584260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1C460-13B2-4A79-9A1A-68C5A4D77FD8}"/>
              </a:ext>
            </a:extLst>
          </p:cNvPr>
          <p:cNvSpPr/>
          <p:nvPr/>
        </p:nvSpPr>
        <p:spPr>
          <a:xfrm>
            <a:off x="3549179" y="1127838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4C824-3BF1-4A37-84EF-FCB9F6AF8058}"/>
              </a:ext>
            </a:extLst>
          </p:cNvPr>
          <p:cNvSpPr/>
          <p:nvPr/>
        </p:nvSpPr>
        <p:spPr>
          <a:xfrm>
            <a:off x="3639925" y="1213245"/>
            <a:ext cx="1633418" cy="1387871"/>
          </a:xfrm>
          <a:prstGeom prst="rect">
            <a:avLst/>
          </a:prstGeom>
          <a:blipFill dpi="0" rotWithShape="1">
            <a:blip r:embed="rId4"/>
            <a:srcRect/>
            <a:stretch>
              <a:fillRect l="-30000" t="-30000" r="-30000" b="-8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12C1F1-CE47-458B-9E43-F7AF2E09D6F5}"/>
              </a:ext>
            </a:extLst>
          </p:cNvPr>
          <p:cNvSpPr/>
          <p:nvPr/>
        </p:nvSpPr>
        <p:spPr>
          <a:xfrm>
            <a:off x="3639925" y="2814653"/>
            <a:ext cx="1633418" cy="3629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ธนพล พึ่งตัวเอง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40A890-F36D-4538-9EFA-9FA42780E77C}"/>
              </a:ext>
            </a:extLst>
          </p:cNvPr>
          <p:cNvGrpSpPr/>
          <p:nvPr/>
        </p:nvGrpSpPr>
        <p:grpSpPr>
          <a:xfrm>
            <a:off x="3639925" y="2601117"/>
            <a:ext cx="1633418" cy="263396"/>
            <a:chOff x="96103" y="2437685"/>
            <a:chExt cx="1633418" cy="263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15A58-9B1F-4DDB-9064-001E385885D1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20350-1985-45BA-B134-37EA85BF35D6}"/>
                </a:ext>
              </a:extLst>
            </p:cNvPr>
            <p:cNvSpPr txBox="1"/>
            <p:nvPr/>
          </p:nvSpPr>
          <p:spPr>
            <a:xfrm>
              <a:off x="96103" y="2487546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Advisor</a:t>
              </a:r>
              <a:endParaRPr lang="en-US" sz="1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3561C5-B62A-438F-8315-7EFC5D715B0E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4463988" y="3284984"/>
            <a:ext cx="0" cy="40741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C53C77-1919-459B-9EA6-3A7BD9121888}"/>
              </a:ext>
            </a:extLst>
          </p:cNvPr>
          <p:cNvGrpSpPr/>
          <p:nvPr/>
        </p:nvGrpSpPr>
        <p:grpSpPr>
          <a:xfrm>
            <a:off x="2697279" y="238944"/>
            <a:ext cx="3098857" cy="720080"/>
            <a:chOff x="2697279" y="238944"/>
            <a:chExt cx="3098857" cy="72008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D4CFD7-3C62-41B3-B37F-22B629AAF8B2}"/>
                </a:ext>
              </a:extLst>
            </p:cNvPr>
            <p:cNvCxnSpPr/>
            <p:nvPr/>
          </p:nvCxnSpPr>
          <p:spPr bwMode="auto">
            <a:xfrm>
              <a:off x="3201335" y="836712"/>
              <a:ext cx="259480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1E76689B-4CD6-44AD-984D-BF07643F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7279" y="238944"/>
              <a:ext cx="720080" cy="7200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17320B-F5BD-450A-9F61-A29318522EEF}"/>
              </a:ext>
            </a:extLst>
          </p:cNvPr>
          <p:cNvSpPr txBox="1"/>
          <p:nvPr/>
        </p:nvSpPr>
        <p:spPr>
          <a:xfrm>
            <a:off x="3376434" y="325837"/>
            <a:ext cx="23476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Team Member</a:t>
            </a:r>
            <a:endParaRPr lang="th-TH" sz="3600" dirty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90169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AC815A-8454-4DD8-9446-921EF5F420C9}"/>
              </a:ext>
            </a:extLst>
          </p:cNvPr>
          <p:cNvSpPr/>
          <p:nvPr/>
        </p:nvSpPr>
        <p:spPr>
          <a:xfrm>
            <a:off x="-684584" y="1340768"/>
            <a:ext cx="10081120" cy="4032448"/>
          </a:xfrm>
          <a:prstGeom prst="rect">
            <a:avLst/>
          </a:prstGeom>
          <a:ln>
            <a:noFill/>
          </a:ln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526C16-DB90-4FA2-A817-15D8C357E6F6}"/>
              </a:ext>
            </a:extLst>
          </p:cNvPr>
          <p:cNvSpPr/>
          <p:nvPr/>
        </p:nvSpPr>
        <p:spPr>
          <a:xfrm>
            <a:off x="1651650" y="3573727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63847" rIns="225923" bIns="263847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CE44B31-A50D-4201-9C52-D4EEC4343D26}"/>
              </a:ext>
            </a:extLst>
          </p:cNvPr>
          <p:cNvSpPr/>
          <p:nvPr/>
        </p:nvSpPr>
        <p:spPr>
          <a:xfrm>
            <a:off x="1779063" y="3981618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253BAA3-C46C-453F-9453-6BE8D70B3CC3}"/>
              </a:ext>
            </a:extLst>
          </p:cNvPr>
          <p:cNvSpPr/>
          <p:nvPr/>
        </p:nvSpPr>
        <p:spPr>
          <a:xfrm>
            <a:off x="231616" y="2844231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C2F06F0-9E37-487E-8713-EDA1D5EE333B}"/>
              </a:ext>
            </a:extLst>
          </p:cNvPr>
          <p:cNvSpPr/>
          <p:nvPr/>
        </p:nvSpPr>
        <p:spPr>
          <a:xfrm>
            <a:off x="1488271" y="3815481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5C4D0A-778E-4EF6-A8A1-7DF32044084E}"/>
              </a:ext>
            </a:extLst>
          </p:cNvPr>
          <p:cNvSpPr/>
          <p:nvPr/>
        </p:nvSpPr>
        <p:spPr>
          <a:xfrm>
            <a:off x="3053705" y="2873313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FD3131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Plan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27876CF-0AB9-4F9C-867E-30391EF5BF92}"/>
              </a:ext>
            </a:extLst>
          </p:cNvPr>
          <p:cNvSpPr/>
          <p:nvPr/>
        </p:nvSpPr>
        <p:spPr>
          <a:xfrm>
            <a:off x="4003313" y="380862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2251C38-4292-4AE6-9D56-0F52AED3EC36}"/>
              </a:ext>
            </a:extLst>
          </p:cNvPr>
          <p:cNvSpPr/>
          <p:nvPr/>
        </p:nvSpPr>
        <p:spPr>
          <a:xfrm>
            <a:off x="4482954" y="3664834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th-TH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4065B1E-C913-4241-9D4E-84EDD0F988AB}"/>
              </a:ext>
            </a:extLst>
          </p:cNvPr>
          <p:cNvSpPr/>
          <p:nvPr/>
        </p:nvSpPr>
        <p:spPr>
          <a:xfrm>
            <a:off x="4289465" y="397637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7FDC1B-9A40-4D49-9507-C01C0F90FD3B}"/>
              </a:ext>
            </a:extLst>
          </p:cNvPr>
          <p:cNvSpPr/>
          <p:nvPr/>
        </p:nvSpPr>
        <p:spPr>
          <a:xfrm>
            <a:off x="1572746" y="1965138"/>
            <a:ext cx="1749682" cy="1502425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F4860C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F6F12EF-3890-45F6-A436-90E100181668}"/>
              </a:ext>
            </a:extLst>
          </p:cNvPr>
          <p:cNvSpPr/>
          <p:nvPr/>
        </p:nvSpPr>
        <p:spPr>
          <a:xfrm>
            <a:off x="2743472" y="2060963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D4AFC70-2A7C-47AC-8A8E-1080A8ED2C12}"/>
              </a:ext>
            </a:extLst>
          </p:cNvPr>
          <p:cNvSpPr/>
          <p:nvPr/>
        </p:nvSpPr>
        <p:spPr>
          <a:xfrm>
            <a:off x="3057942" y="1354777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DFBC4B3-94F0-4482-A0B9-D319D0BABF6F}"/>
              </a:ext>
            </a:extLst>
          </p:cNvPr>
          <p:cNvSpPr/>
          <p:nvPr/>
        </p:nvSpPr>
        <p:spPr>
          <a:xfrm>
            <a:off x="3040451" y="1895632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53217C-57B5-4BE3-BC9C-896AB2019C0F}"/>
              </a:ext>
            </a:extLst>
          </p:cNvPr>
          <p:cNvSpPr/>
          <p:nvPr/>
        </p:nvSpPr>
        <p:spPr>
          <a:xfrm>
            <a:off x="4429790" y="2082884"/>
            <a:ext cx="1726501" cy="1467533"/>
          </a:xfrm>
          <a:custGeom>
            <a:avLst/>
            <a:gdLst>
              <a:gd name="connsiteX0" fmla="*/ 0 w 1494963"/>
              <a:gd name="connsiteY0" fmla="*/ 641851 h 1283702"/>
              <a:gd name="connsiteX1" fmla="*/ 320926 w 1494963"/>
              <a:gd name="connsiteY1" fmla="*/ 0 h 1283702"/>
              <a:gd name="connsiteX2" fmla="*/ 1174038 w 1494963"/>
              <a:gd name="connsiteY2" fmla="*/ 0 h 1283702"/>
              <a:gd name="connsiteX3" fmla="*/ 1494963 w 1494963"/>
              <a:gd name="connsiteY3" fmla="*/ 641851 h 1283702"/>
              <a:gd name="connsiteX4" fmla="*/ 1174038 w 1494963"/>
              <a:gd name="connsiteY4" fmla="*/ 1283702 h 1283702"/>
              <a:gd name="connsiteX5" fmla="*/ 320926 w 1494963"/>
              <a:gd name="connsiteY5" fmla="*/ 1283702 h 1283702"/>
              <a:gd name="connsiteX6" fmla="*/ 0 w 1494963"/>
              <a:gd name="connsiteY6" fmla="*/ 641851 h 12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963" h="1283702">
                <a:moveTo>
                  <a:pt x="0" y="641851"/>
                </a:moveTo>
                <a:lnTo>
                  <a:pt x="320926" y="0"/>
                </a:lnTo>
                <a:lnTo>
                  <a:pt x="1174038" y="0"/>
                </a:lnTo>
                <a:lnTo>
                  <a:pt x="1494963" y="641851"/>
                </a:lnTo>
                <a:lnTo>
                  <a:pt x="1174038" y="1283702"/>
                </a:lnTo>
                <a:lnTo>
                  <a:pt x="320926" y="1283702"/>
                </a:lnTo>
                <a:lnTo>
                  <a:pt x="0" y="641851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31555" tIns="214073" rIns="231555" bIns="21407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Strategy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68BB569-9EEA-444A-B398-13C2BBEFFC52}"/>
              </a:ext>
            </a:extLst>
          </p:cNvPr>
          <p:cNvSpPr/>
          <p:nvPr/>
        </p:nvSpPr>
        <p:spPr>
          <a:xfrm>
            <a:off x="5737261" y="26095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7D88960-18B7-44DA-A699-5287EE9DAE8A}"/>
              </a:ext>
            </a:extLst>
          </p:cNvPr>
          <p:cNvSpPr/>
          <p:nvPr/>
        </p:nvSpPr>
        <p:spPr>
          <a:xfrm>
            <a:off x="5815635" y="2886778"/>
            <a:ext cx="1644808" cy="139313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B9160B0-92E3-4BDC-867F-0114B71D59D1}"/>
              </a:ext>
            </a:extLst>
          </p:cNvPr>
          <p:cNvSpPr/>
          <p:nvPr/>
        </p:nvSpPr>
        <p:spPr>
          <a:xfrm>
            <a:off x="6014906" y="278133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F0EE2-DC92-4FB1-B64E-3B6B30AF35F8}"/>
              </a:ext>
            </a:extLst>
          </p:cNvPr>
          <p:cNvSpPr/>
          <p:nvPr/>
        </p:nvSpPr>
        <p:spPr>
          <a:xfrm>
            <a:off x="5820092" y="1326934"/>
            <a:ext cx="1644808" cy="1412372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C28959-E3D8-4A34-B622-778699A47994}"/>
              </a:ext>
            </a:extLst>
          </p:cNvPr>
          <p:cNvSpPr/>
          <p:nvPr/>
        </p:nvSpPr>
        <p:spPr>
          <a:xfrm>
            <a:off x="6992462" y="1935725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5C15C22-A85D-4419-8C8C-542C37D1F63A}"/>
              </a:ext>
            </a:extLst>
          </p:cNvPr>
          <p:cNvSpPr/>
          <p:nvPr/>
        </p:nvSpPr>
        <p:spPr>
          <a:xfrm>
            <a:off x="7155728" y="2091096"/>
            <a:ext cx="1644808" cy="14123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2D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24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5AFAF1E-6149-479B-AD94-E04CC88BEC75}"/>
              </a:ext>
            </a:extLst>
          </p:cNvPr>
          <p:cNvSpPr/>
          <p:nvPr/>
        </p:nvSpPr>
        <p:spPr>
          <a:xfrm>
            <a:off x="7276294" y="210105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8D5BE4-71A1-4E1B-A555-5EE0EF51D1E7}"/>
              </a:ext>
            </a:extLst>
          </p:cNvPr>
          <p:cNvSpPr/>
          <p:nvPr/>
        </p:nvSpPr>
        <p:spPr>
          <a:xfrm>
            <a:off x="7155728" y="3630027"/>
            <a:ext cx="1610776" cy="1383149"/>
          </a:xfrm>
          <a:custGeom>
            <a:avLst/>
            <a:gdLst>
              <a:gd name="connsiteX0" fmla="*/ 0 w 1428422"/>
              <a:gd name="connsiteY0" fmla="*/ 613282 h 1226564"/>
              <a:gd name="connsiteX1" fmla="*/ 306641 w 1428422"/>
              <a:gd name="connsiteY1" fmla="*/ 0 h 1226564"/>
              <a:gd name="connsiteX2" fmla="*/ 1121781 w 1428422"/>
              <a:gd name="connsiteY2" fmla="*/ 0 h 1226564"/>
              <a:gd name="connsiteX3" fmla="*/ 1428422 w 1428422"/>
              <a:gd name="connsiteY3" fmla="*/ 613282 h 1226564"/>
              <a:gd name="connsiteX4" fmla="*/ 1121781 w 1428422"/>
              <a:gd name="connsiteY4" fmla="*/ 1226564 h 1226564"/>
              <a:gd name="connsiteX5" fmla="*/ 306641 w 1428422"/>
              <a:gd name="connsiteY5" fmla="*/ 1226564 h 1226564"/>
              <a:gd name="connsiteX6" fmla="*/ 0 w 1428422"/>
              <a:gd name="connsiteY6" fmla="*/ 613282 h 122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422" h="1226564">
                <a:moveTo>
                  <a:pt x="0" y="613282"/>
                </a:moveTo>
                <a:lnTo>
                  <a:pt x="306641" y="0"/>
                </a:lnTo>
                <a:lnTo>
                  <a:pt x="1121781" y="0"/>
                </a:lnTo>
                <a:lnTo>
                  <a:pt x="1428422" y="613282"/>
                </a:lnTo>
                <a:lnTo>
                  <a:pt x="1121781" y="1226564"/>
                </a:lnTo>
                <a:lnTo>
                  <a:pt x="306641" y="1226564"/>
                </a:lnTo>
                <a:lnTo>
                  <a:pt x="0" y="613282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C91D7EE-147B-4B4B-AE3E-4A228D4A6C2D}"/>
              </a:ext>
            </a:extLst>
          </p:cNvPr>
          <p:cNvSpPr/>
          <p:nvPr/>
        </p:nvSpPr>
        <p:spPr>
          <a:xfrm>
            <a:off x="7053536" y="45320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1A4DFBD-53C8-4FD6-B12E-C1F9D436410E}"/>
              </a:ext>
            </a:extLst>
          </p:cNvPr>
          <p:cNvSpPr/>
          <p:nvPr/>
        </p:nvSpPr>
        <p:spPr>
          <a:xfrm>
            <a:off x="6782852" y="467036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EC93C414-DD40-41C2-8AC1-39FE53D30460}"/>
              </a:ext>
            </a:extLst>
          </p:cNvPr>
          <p:cNvSpPr/>
          <p:nvPr/>
        </p:nvSpPr>
        <p:spPr>
          <a:xfrm>
            <a:off x="5943540" y="4341803"/>
            <a:ext cx="1481476" cy="127212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A1A487-33D3-4154-B50D-A59347ACF154}"/>
              </a:ext>
            </a:extLst>
          </p:cNvPr>
          <p:cNvSpPr/>
          <p:nvPr/>
        </p:nvSpPr>
        <p:spPr>
          <a:xfrm>
            <a:off x="3032868" y="4371020"/>
            <a:ext cx="1723088" cy="1550161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36506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3" grpId="0" animBg="1"/>
      <p:bldP spid="2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755576" y="2276872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The Past . . .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455323"/>
              </p:ext>
            </p:extLst>
          </p:nvPr>
        </p:nvGraphicFramePr>
        <p:xfrm>
          <a:off x="176368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88" y="2145288"/>
            <a:ext cx="2313432" cy="1286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732240" y="1165684"/>
            <a:ext cx="1660644" cy="1214264"/>
            <a:chOff x="6732240" y="1165684"/>
            <a:chExt cx="1660644" cy="121426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89010" y="3338118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728868" y="4307996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4368685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6516215" y="5606235"/>
            <a:ext cx="225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Take a lot of time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3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5" grpId="0">
        <p:bldAsOne/>
      </p:bldGraphic>
      <p:bldP spid="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CDBACA-BD4A-49D5-A523-CCE16630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999820"/>
              </p:ext>
            </p:extLst>
          </p:nvPr>
        </p:nvGraphicFramePr>
        <p:xfrm>
          <a:off x="539552" y="1752939"/>
          <a:ext cx="8208912" cy="311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26064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&amp; Strategy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825417" y="834971"/>
            <a:ext cx="312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 . . .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61BAA-8DDB-4CF9-8846-1D12CFF41C53}"/>
              </a:ext>
            </a:extLst>
          </p:cNvPr>
          <p:cNvSpPr txBox="1"/>
          <p:nvPr/>
        </p:nvSpPr>
        <p:spPr>
          <a:xfrm>
            <a:off x="497701" y="3501008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b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Your new choice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5" y="3705779"/>
            <a:ext cx="1423988" cy="2531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9" y="1543716"/>
            <a:ext cx="1968523" cy="1023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19760" y="2681316"/>
            <a:ext cx="196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Any where Any time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012160" y="3892742"/>
            <a:ext cx="2454019" cy="1840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6487244" y="354859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 Analysis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28926"/>
            <a:ext cx="2742048" cy="153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103103" y="3651091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Shelf Show ?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Unnecessary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4" y="1313884"/>
            <a:ext cx="2117349" cy="1774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5344863" y="269962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Benefit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456153" y="27157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Make it Happen . . 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9138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16" grpId="0"/>
      <p:bldP spid="20" grpId="0"/>
      <p:bldP spid="23" grpId="0"/>
      <p:bldP spid="26" grpId="0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OTLSHAPE_T_49118ee4ec454f81a4f046fe0f354822_HorizontalConnector1">
            <a:extLst>
              <a:ext uri="{FF2B5EF4-FFF2-40B4-BE49-F238E27FC236}">
                <a16:creationId xmlns:a16="http://schemas.microsoft.com/office/drawing/2014/main" id="{50F42A28-DDBC-42E7-B0D6-6161C47D338E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 flipH="1">
            <a:off x="1713691" y="3737119"/>
            <a:ext cx="2077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OTLSHAPE_M_c186f7a05617441db13aaae46f0af7ed_Connector1">
            <a:extLst>
              <a:ext uri="{FF2B5EF4-FFF2-40B4-BE49-F238E27FC236}">
                <a16:creationId xmlns:a16="http://schemas.microsoft.com/office/drawing/2014/main" id="{8AA39934-8230-4CA7-B1A8-B15B8D61184E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8255203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OTLSHAPE_M_3e5d9068921e4f4c98fadb09a5ee1d57_Connector1">
            <a:extLst>
              <a:ext uri="{FF2B5EF4-FFF2-40B4-BE49-F238E27FC236}">
                <a16:creationId xmlns:a16="http://schemas.microsoft.com/office/drawing/2014/main" id="{123FAAE0-FA34-44D8-9139-E8CCE755CBC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001872" y="1762692"/>
            <a:ext cx="0" cy="4421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OTLSHAPE_TB_00000000000000000000000000000000_LeftEndCaps">
            <a:extLst>
              <a:ext uri="{FF2B5EF4-FFF2-40B4-BE49-F238E27FC236}">
                <a16:creationId xmlns:a16="http://schemas.microsoft.com/office/drawing/2014/main" id="{8CA1D4D2-BD55-49B5-B4C3-0FD88B08AB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5735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2560</a:t>
            </a:r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53DCEF31-8875-4423-9C4A-C6270BD5FD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01269" y="2255833"/>
            <a:ext cx="512961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th-TH" spc="-38">
                <a:solidFill>
                  <a:srgbClr val="C0504D"/>
                </a:solidFill>
                <a:latin typeface="Calibri" panose="020F0502020204030204" pitchFamily="34" charset="0"/>
              </a:rPr>
              <a:t>2561</a:t>
            </a:r>
          </a:p>
        </p:txBody>
      </p: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9106BCE2-0CC0-4E7F-8407-BBF2D10868A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71600" y="2204864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  <a:reflection blurRad="6350" stA="50000" endA="300" endPos="55500" dist="50800" dir="5400000" sy="-100000" algn="bl" rotWithShape="0"/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TLSHAPE_TB_00000000000000000000000000000000_ElapsedTime">
            <a:extLst>
              <a:ext uri="{FF2B5EF4-FFF2-40B4-BE49-F238E27FC236}">
                <a16:creationId xmlns:a16="http://schemas.microsoft.com/office/drawing/2014/main" id="{729696E5-E9CB-493E-BB14-140B6E8D48F7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971600" y="2509664"/>
            <a:ext cx="8128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TLSHAPE_TB_00000000000000000000000000000000_TodayMarkerShape">
            <a:extLst>
              <a:ext uri="{FF2B5EF4-FFF2-40B4-BE49-F238E27FC236}">
                <a16:creationId xmlns:a16="http://schemas.microsoft.com/office/drawing/2014/main" id="{F8A5D7AA-F497-48F0-B820-16A017A3DC2F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727181" y="2585864"/>
            <a:ext cx="114300" cy="127000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algn="ctr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TLSHAPE_TB_00000000000000000000000000000000_TodayMarkerText">
            <a:extLst>
              <a:ext uri="{FF2B5EF4-FFF2-40B4-BE49-F238E27FC236}">
                <a16:creationId xmlns:a16="http://schemas.microsoft.com/office/drawing/2014/main" id="{EB4FEEF1-3A05-431F-A9D3-0AB2D394CC3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01481" y="2712864"/>
            <a:ext cx="35311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b="0" spc="-24">
                <a:solidFill>
                  <a:schemeClr val="dk2"/>
                </a:solidFill>
                <a:latin typeface="Calibri" panose="020F0502020204030204" pitchFamily="34" charset="0"/>
              </a:rPr>
              <a:t>Today</a:t>
            </a:r>
            <a:endParaRPr lang="th-TH" sz="1200" b="0" spc="-2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E49AC7C7-9A38-47A5-9255-8AD707584E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5100" y="2302337"/>
            <a:ext cx="21480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ส.ค.</a:t>
            </a:r>
          </a:p>
        </p:txBody>
      </p:sp>
      <p:cxnSp>
        <p:nvCxnSpPr>
          <p:cNvPr id="9" name="OTLSHAPE_TB_00000000000000000000000000000000_Separator1">
            <a:extLst>
              <a:ext uri="{FF2B5EF4-FFF2-40B4-BE49-F238E27FC236}">
                <a16:creationId xmlns:a16="http://schemas.microsoft.com/office/drawing/2014/main" id="{608DAC61-DEA9-471D-ADEE-5FDAA4154EF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71369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TLSHAPE_TB_00000000000000000000000000000000_TimescaleInterval2">
            <a:extLst>
              <a:ext uri="{FF2B5EF4-FFF2-40B4-BE49-F238E27FC236}">
                <a16:creationId xmlns:a16="http://schemas.microsoft.com/office/drawing/2014/main" id="{FEF5EFC7-663F-43C9-AC69-BAAF662D1D4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77190" y="2302337"/>
            <a:ext cx="2003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ก.ย.</a:t>
            </a:r>
          </a:p>
        </p:txBody>
      </p:sp>
      <p:cxnSp>
        <p:nvCxnSpPr>
          <p:cNvPr id="11" name="OTLSHAPE_TB_00000000000000000000000000000000_Separator2">
            <a:extLst>
              <a:ext uri="{FF2B5EF4-FFF2-40B4-BE49-F238E27FC236}">
                <a16:creationId xmlns:a16="http://schemas.microsoft.com/office/drawing/2014/main" id="{B56C9A36-85DF-43CF-B139-B747CAF4D8FF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243184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TLSHAPE_TB_00000000000000000000000000000000_TimescaleInterval3">
            <a:extLst>
              <a:ext uri="{FF2B5EF4-FFF2-40B4-BE49-F238E27FC236}">
                <a16:creationId xmlns:a16="http://schemas.microsoft.com/office/drawing/2014/main" id="{C8C3C1B3-49B8-4F42-98F0-C5A78AF3DD7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495342" y="2302337"/>
            <a:ext cx="20839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ต.ค.</a:t>
            </a:r>
          </a:p>
        </p:txBody>
      </p:sp>
      <p:cxnSp>
        <p:nvCxnSpPr>
          <p:cNvPr id="13" name="OTLSHAPE_TB_00000000000000000000000000000000_Separator3">
            <a:extLst>
              <a:ext uri="{FF2B5EF4-FFF2-40B4-BE49-F238E27FC236}">
                <a16:creationId xmlns:a16="http://schemas.microsoft.com/office/drawing/2014/main" id="{F80C4EB7-266C-4663-97B5-254ABCEEB9A5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3173932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TLSHAPE_TB_00000000000000000000000000000000_TimescaleInterval4">
            <a:extLst>
              <a:ext uri="{FF2B5EF4-FFF2-40B4-BE49-F238E27FC236}">
                <a16:creationId xmlns:a16="http://schemas.microsoft.com/office/drawing/2014/main" id="{B689DEE3-8DFA-4827-B8FC-D09AA86580C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237432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พ.ย.</a:t>
            </a:r>
          </a:p>
        </p:txBody>
      </p:sp>
      <p:cxnSp>
        <p:nvCxnSpPr>
          <p:cNvPr id="15" name="OTLSHAPE_TB_00000000000000000000000000000000_Separator4">
            <a:extLst>
              <a:ext uri="{FF2B5EF4-FFF2-40B4-BE49-F238E27FC236}">
                <a16:creationId xmlns:a16="http://schemas.microsoft.com/office/drawing/2014/main" id="{BDB81116-666B-4FFF-9C8F-D7D7C32ADAA0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389208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TLSHAPE_TB_00000000000000000000000000000000_TimescaleInterval5">
            <a:extLst>
              <a:ext uri="{FF2B5EF4-FFF2-40B4-BE49-F238E27FC236}">
                <a16:creationId xmlns:a16="http://schemas.microsoft.com/office/drawing/2014/main" id="{E258E375-F9F1-4845-BE56-3010918B451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955583" y="2302337"/>
            <a:ext cx="20518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ธ.ค.</a:t>
            </a:r>
          </a:p>
        </p:txBody>
      </p:sp>
      <p:cxnSp>
        <p:nvCxnSpPr>
          <p:cNvPr id="17" name="OTLSHAPE_TB_00000000000000000000000000000000_Separator5">
            <a:extLst>
              <a:ext uri="{FF2B5EF4-FFF2-40B4-BE49-F238E27FC236}">
                <a16:creationId xmlns:a16="http://schemas.microsoft.com/office/drawing/2014/main" id="{FF184A6C-4037-48DA-8A7C-3653CBCAE3A8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463417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TLSHAPE_TB_00000000000000000000000000000000_TimescaleInterval6">
            <a:extLst>
              <a:ext uri="{FF2B5EF4-FFF2-40B4-BE49-F238E27FC236}">
                <a16:creationId xmlns:a16="http://schemas.microsoft.com/office/drawing/2014/main" id="{C134C629-8909-47C1-BDB7-7D67A48F7989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697673" y="2302337"/>
            <a:ext cx="3265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 spc="-26">
                <a:solidFill>
                  <a:schemeClr val="lt1"/>
                </a:solidFill>
                <a:latin typeface="Calibri" panose="020F0502020204030204" pitchFamily="34" charset="0"/>
              </a:rPr>
              <a:t>2561</a:t>
            </a:r>
          </a:p>
        </p:txBody>
      </p:sp>
      <p:cxnSp>
        <p:nvCxnSpPr>
          <p:cNvPr id="19" name="OTLSHAPE_TB_00000000000000000000000000000000_Separator6">
            <a:extLst>
              <a:ext uri="{FF2B5EF4-FFF2-40B4-BE49-F238E27FC236}">
                <a16:creationId xmlns:a16="http://schemas.microsoft.com/office/drawing/2014/main" id="{3A2CE3A3-B20A-4109-9154-6E1DC9EAF8B7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5376263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TLSHAPE_TB_00000000000000000000000000000000_TimescaleInterval7">
            <a:extLst>
              <a:ext uri="{FF2B5EF4-FFF2-40B4-BE49-F238E27FC236}">
                <a16:creationId xmlns:a16="http://schemas.microsoft.com/office/drawing/2014/main" id="{34A24D57-5D10-41CB-BFF6-B2C8E94E06A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439763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ก.พ.</a:t>
            </a:r>
          </a:p>
        </p:txBody>
      </p:sp>
      <p:cxnSp>
        <p:nvCxnSpPr>
          <p:cNvPr id="21" name="OTLSHAPE_TB_00000000000000000000000000000000_Separator7">
            <a:extLst>
              <a:ext uri="{FF2B5EF4-FFF2-40B4-BE49-F238E27FC236}">
                <a16:creationId xmlns:a16="http://schemas.microsoft.com/office/drawing/2014/main" id="{98BCEC05-6148-493C-970D-71124998CE8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604653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TLSHAPE_TB_00000000000000000000000000000000_TimescaleInterval8">
            <a:extLst>
              <a:ext uri="{FF2B5EF4-FFF2-40B4-BE49-F238E27FC236}">
                <a16:creationId xmlns:a16="http://schemas.microsoft.com/office/drawing/2014/main" id="{17928177-EB31-4628-8022-3DE7F7F560B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6110038" y="2302337"/>
            <a:ext cx="21159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มี.ค.</a:t>
            </a:r>
          </a:p>
        </p:txBody>
      </p:sp>
      <p:cxnSp>
        <p:nvCxnSpPr>
          <p:cNvPr id="23" name="OTLSHAPE_TB_00000000000000000000000000000000_Separator8">
            <a:extLst>
              <a:ext uri="{FF2B5EF4-FFF2-40B4-BE49-F238E27FC236}">
                <a16:creationId xmlns:a16="http://schemas.microsoft.com/office/drawing/2014/main" id="{1F17A8F3-2495-4F37-A416-660337109FAB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6788628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TLSHAPE_TB_00000000000000000000000000000000_TimescaleInterval9">
            <a:extLst>
              <a:ext uri="{FF2B5EF4-FFF2-40B4-BE49-F238E27FC236}">
                <a16:creationId xmlns:a16="http://schemas.microsoft.com/office/drawing/2014/main" id="{F6B1BBF0-D72A-4140-8161-B36056B01A0B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852128" y="2302337"/>
            <a:ext cx="22923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เม.ย.</a:t>
            </a:r>
          </a:p>
        </p:txBody>
      </p:sp>
      <p:cxnSp>
        <p:nvCxnSpPr>
          <p:cNvPr id="25" name="OTLSHAPE_TB_00000000000000000000000000000000_Separator9">
            <a:extLst>
              <a:ext uri="{FF2B5EF4-FFF2-40B4-BE49-F238E27FC236}">
                <a16:creationId xmlns:a16="http://schemas.microsoft.com/office/drawing/2014/main" id="{F26A4AB8-D982-43CD-ACAD-43DC22968532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7506780" y="2293764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TLSHAPE_TB_00000000000000000000000000000000_TimescaleInterval10">
            <a:extLst>
              <a:ext uri="{FF2B5EF4-FFF2-40B4-BE49-F238E27FC236}">
                <a16:creationId xmlns:a16="http://schemas.microsoft.com/office/drawing/2014/main" id="{A64B5B6F-F526-4599-A202-761FD17B7018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570280" y="2302337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th-TH" sz="1200" b="0">
                <a:solidFill>
                  <a:schemeClr val="lt1"/>
                </a:solidFill>
                <a:latin typeface="Calibri" panose="020F0502020204030204" pitchFamily="34" charset="0"/>
              </a:rPr>
              <a:t>พ.ค.</a:t>
            </a:r>
          </a:p>
        </p:txBody>
      </p:sp>
      <p:sp>
        <p:nvSpPr>
          <p:cNvPr id="37" name="OTLSHAPE_M_3e5d9068921e4f4c98fadb09a5ee1d57_Title">
            <a:extLst>
              <a:ext uri="{FF2B5EF4-FFF2-40B4-BE49-F238E27FC236}">
                <a16:creationId xmlns:a16="http://schemas.microsoft.com/office/drawing/2014/main" id="{B5CFF51E-00B5-408A-82FB-91A79641EBC6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24122" y="1650721"/>
            <a:ext cx="292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20">
                <a:solidFill>
                  <a:schemeClr val="dk2"/>
                </a:solidFill>
                <a:latin typeface="Calibri" panose="020F0502020204030204" pitchFamily="34" charset="0"/>
              </a:rPr>
              <a:t>Start</a:t>
            </a:r>
            <a:endParaRPr lang="th-TH" sz="1100" spc="-2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OTLSHAPE_M_3e5d9068921e4f4c98fadb09a5ee1d57_Date">
            <a:extLst>
              <a:ext uri="{FF2B5EF4-FFF2-40B4-BE49-F238E27FC236}">
                <a16:creationId xmlns:a16="http://schemas.microsoft.com/office/drawing/2014/main" id="{AC912D9D-B16A-4655-AB3E-1D021D38504D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24122" y="1833939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4">
                <a:solidFill>
                  <a:srgbClr val="1F497E"/>
                </a:solidFill>
                <a:latin typeface="Calibri" panose="020F0502020204030204" pitchFamily="34" charset="0"/>
              </a:rPr>
              <a:t>8/1/2560</a:t>
            </a:r>
          </a:p>
        </p:txBody>
      </p:sp>
      <p:sp>
        <p:nvSpPr>
          <p:cNvPr id="39" name="OTLSHAPE_M_3e5d9068921e4f4c98fadb09a5ee1d57_Shape">
            <a:extLst>
              <a:ext uri="{FF2B5EF4-FFF2-40B4-BE49-F238E27FC236}">
                <a16:creationId xmlns:a16="http://schemas.microsoft.com/office/drawing/2014/main" id="{DAD8163C-A8B2-4D0C-832C-C71A762626D7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 rot="16200000">
            <a:off x="1027272" y="1762692"/>
            <a:ext cx="165100" cy="165100"/>
          </a:xfrm>
          <a:prstGeom prst="flowChartMerge">
            <a:avLst/>
          </a:prstGeom>
          <a:solidFill>
            <a:srgbClr val="0072B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OTLSHAPE_M_c186f7a05617441db13aaae46f0af7ed_Title">
            <a:extLst>
              <a:ext uri="{FF2B5EF4-FFF2-40B4-BE49-F238E27FC236}">
                <a16:creationId xmlns:a16="http://schemas.microsoft.com/office/drawing/2014/main" id="{740BDB66-47E6-463E-952C-918CF6310EDD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8477453" y="1650721"/>
            <a:ext cx="55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spc="-14">
                <a:solidFill>
                  <a:schemeClr val="dk2"/>
                </a:solidFill>
                <a:latin typeface="Calibri" panose="020F0502020204030204" pitchFamily="34" charset="0"/>
              </a:rPr>
              <a:t>Summary</a:t>
            </a:r>
            <a:endParaRPr lang="th-TH" sz="1100" spc="-14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OTLSHAPE_M_c186f7a05617441db13aaae46f0af7ed_Date">
            <a:extLst>
              <a:ext uri="{FF2B5EF4-FFF2-40B4-BE49-F238E27FC236}">
                <a16:creationId xmlns:a16="http://schemas.microsoft.com/office/drawing/2014/main" id="{B643ECD8-2D08-461C-B7A5-4B2B9924903E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8477453" y="183393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th-TH" sz="1000" b="0" spc="-16">
                <a:solidFill>
                  <a:srgbClr val="1F497E"/>
                </a:solidFill>
                <a:latin typeface="Calibri" panose="020F0502020204030204" pitchFamily="34" charset="0"/>
              </a:rPr>
              <a:t>5/31/2561</a:t>
            </a:r>
          </a:p>
        </p:txBody>
      </p:sp>
      <p:sp>
        <p:nvSpPr>
          <p:cNvPr id="42" name="OTLSHAPE_M_c186f7a05617441db13aaae46f0af7ed_Shape">
            <a:extLst>
              <a:ext uri="{FF2B5EF4-FFF2-40B4-BE49-F238E27FC236}">
                <a16:creationId xmlns:a16="http://schemas.microsoft.com/office/drawing/2014/main" id="{FEBF7BD0-0597-4E23-A3CF-A2BA9BACFA2C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 rot="16200000">
            <a:off x="8280603" y="1762692"/>
            <a:ext cx="165100" cy="165100"/>
          </a:xfrm>
          <a:prstGeom prst="flowChartMerg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>
                    <a:schemeClr val="bg2">
                      <a:alpha val="50000"/>
                    </a:scheme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8DCAAB-05DD-4CE0-BBB1-86013BFCA7F0}"/>
              </a:ext>
            </a:extLst>
          </p:cNvPr>
          <p:cNvGrpSpPr/>
          <p:nvPr/>
        </p:nvGrpSpPr>
        <p:grpSpPr>
          <a:xfrm>
            <a:off x="165235" y="3902219"/>
            <a:ext cx="7138587" cy="203200"/>
            <a:chOff x="127000" y="3902219"/>
            <a:chExt cx="7138587" cy="203200"/>
          </a:xfrm>
        </p:grpSpPr>
        <p:cxnSp>
          <p:nvCxnSpPr>
            <p:cNvPr id="32" name="OTLSHAPE_T_35094edf90ed4861b9b2abf242a3a5b0_HorizontalConnector1">
              <a:extLst>
                <a:ext uri="{FF2B5EF4-FFF2-40B4-BE49-F238E27FC236}">
                  <a16:creationId xmlns:a16="http://schemas.microsoft.com/office/drawing/2014/main" id="{0C0E62D9-776A-4562-A9A2-DA8F40E19146}"/>
                </a:ext>
              </a:extLst>
            </p:cNvPr>
            <p:cNvCxnSpPr/>
            <p:nvPr>
              <p:custDataLst>
                <p:tags r:id="rId101"/>
              </p:custDataLst>
            </p:nvPr>
          </p:nvCxnSpPr>
          <p:spPr bwMode="auto">
            <a:xfrm>
              <a:off x="1645878" y="4003819"/>
              <a:ext cx="14898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OTLSHAPE_T_35094edf90ed4861b9b2abf242a3a5b0_Shape">
              <a:extLst>
                <a:ext uri="{FF2B5EF4-FFF2-40B4-BE49-F238E27FC236}">
                  <a16:creationId xmlns:a16="http://schemas.microsoft.com/office/drawing/2014/main" id="{9D04035E-D695-4E6E-A899-214D222C1E0F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 bwMode="auto">
            <a:xfrm>
              <a:off x="3135697" y="3902219"/>
              <a:ext cx="2882900" cy="203200"/>
            </a:xfrm>
            <a:prstGeom prst="roundRect">
              <a:avLst>
                <a:gd name="adj" fmla="val 100000"/>
              </a:avLst>
            </a:prstGeom>
            <a:solidFill>
              <a:srgbClr val="0072B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OTLSHAPE_T_35094edf90ed4861b9b2abf242a3a5b0_JoinedDate">
              <a:extLst>
                <a:ext uri="{FF2B5EF4-FFF2-40B4-BE49-F238E27FC236}">
                  <a16:creationId xmlns:a16="http://schemas.microsoft.com/office/drawing/2014/main" id="{E71F5722-BF91-43FA-AFA7-D9522AA7082C}"/>
                </a:ext>
              </a:extLst>
            </p:cNvPr>
            <p:cNvSpPr txBox="1"/>
            <p:nvPr>
              <p:custDataLst>
                <p:tags r:id="rId103"/>
              </p:custDataLst>
            </p:nvPr>
          </p:nvSpPr>
          <p:spPr>
            <a:xfrm>
              <a:off x="6059087" y="39263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>
                  <a:solidFill>
                    <a:srgbClr val="1F497E"/>
                  </a:solidFill>
                  <a:latin typeface="Calibri" panose="020F0502020204030204" pitchFamily="34" charset="0"/>
                </a:rPr>
                <a:t>11/1/2560 - 2/28/2561</a:t>
              </a:r>
            </a:p>
          </p:txBody>
        </p:sp>
        <p:sp>
          <p:nvSpPr>
            <p:cNvPr id="74" name="OTLSHAPE_T_35094edf90ed4861b9b2abf242a3a5b0_Title">
              <a:extLst>
                <a:ext uri="{FF2B5EF4-FFF2-40B4-BE49-F238E27FC236}">
                  <a16:creationId xmlns:a16="http://schemas.microsoft.com/office/drawing/2014/main" id="{E4EA6656-CFFB-48A5-8809-8318F3091678}"/>
                </a:ext>
              </a:extLst>
            </p:cNvPr>
            <p:cNvSpPr txBox="1"/>
            <p:nvPr>
              <p:custDataLst>
                <p:tags r:id="rId104"/>
              </p:custDataLst>
            </p:nvPr>
          </p:nvSpPr>
          <p:spPr>
            <a:xfrm>
              <a:off x="127000" y="3918560"/>
              <a:ext cx="1524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วิเคราะห์และออกแบบระบบ</a:t>
              </a:r>
            </a:p>
          </p:txBody>
        </p:sp>
      </p:grp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553BBC9-B07B-4D34-82E8-489B23F6CAFA}"/>
              </a:ext>
            </a:extLst>
          </p:cNvPr>
          <p:cNvGrpSpPr/>
          <p:nvPr/>
        </p:nvGrpSpPr>
        <p:grpSpPr>
          <a:xfrm>
            <a:off x="165235" y="4168919"/>
            <a:ext cx="7804476" cy="203200"/>
            <a:chOff x="127000" y="4168919"/>
            <a:chExt cx="7804476" cy="203200"/>
          </a:xfrm>
        </p:grpSpPr>
        <p:cxnSp>
          <p:nvCxnSpPr>
            <p:cNvPr id="33" name="OTLSHAPE_T_166e2b33dbea4d3a9a3cc1dd495db467_HorizontalConnector1">
              <a:extLst>
                <a:ext uri="{FF2B5EF4-FFF2-40B4-BE49-F238E27FC236}">
                  <a16:creationId xmlns:a16="http://schemas.microsoft.com/office/drawing/2014/main" id="{FEAA58CC-6CD5-4003-A9DD-53BDA5542A21}"/>
                </a:ext>
              </a:extLst>
            </p:cNvPr>
            <p:cNvCxnSpPr/>
            <p:nvPr>
              <p:custDataLst>
                <p:tags r:id="rId97"/>
              </p:custDataLst>
            </p:nvPr>
          </p:nvCxnSpPr>
          <p:spPr bwMode="auto">
            <a:xfrm>
              <a:off x="844254" y="4270519"/>
              <a:ext cx="4493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OTLSHAPE_T_166e2b33dbea4d3a9a3cc1dd495db467_Shape">
              <a:extLst>
                <a:ext uri="{FF2B5EF4-FFF2-40B4-BE49-F238E27FC236}">
                  <a16:creationId xmlns:a16="http://schemas.microsoft.com/office/drawing/2014/main" id="{01381887-A1C0-4BBD-AA2C-FC1491DA3331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 bwMode="auto">
            <a:xfrm>
              <a:off x="5338028" y="41689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EA161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OTLSHAPE_T_166e2b33dbea4d3a9a3cc1dd495db467_JoinedDate">
              <a:extLst>
                <a:ext uri="{FF2B5EF4-FFF2-40B4-BE49-F238E27FC236}">
                  <a16:creationId xmlns:a16="http://schemas.microsoft.com/office/drawing/2014/main" id="{238382BC-6805-4B99-928B-776E06F29ADB}"/>
                </a:ext>
              </a:extLst>
            </p:cNvPr>
            <p:cNvSpPr txBox="1"/>
            <p:nvPr>
              <p:custDataLst>
                <p:tags r:id="rId99"/>
              </p:custDataLst>
            </p:nvPr>
          </p:nvSpPr>
          <p:spPr>
            <a:xfrm>
              <a:off x="6801176" y="41930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82" name="OTLSHAPE_T_166e2b33dbea4d3a9a3cc1dd495db467_Title">
              <a:extLst>
                <a:ext uri="{FF2B5EF4-FFF2-40B4-BE49-F238E27FC236}">
                  <a16:creationId xmlns:a16="http://schemas.microsoft.com/office/drawing/2014/main" id="{7727F16E-34A6-41BD-9D23-7DDF773369A7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>
              <a:off x="127000" y="4185260"/>
              <a:ext cx="723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พัฒนาระบบ</a:t>
              </a:r>
            </a:p>
          </p:txBody>
        </p:sp>
      </p:grp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39D70C-BFA6-411E-84F2-CE146749FFF2}"/>
              </a:ext>
            </a:extLst>
          </p:cNvPr>
          <p:cNvGrpSpPr/>
          <p:nvPr/>
        </p:nvGrpSpPr>
        <p:grpSpPr>
          <a:xfrm>
            <a:off x="165235" y="4435619"/>
            <a:ext cx="7804476" cy="203200"/>
            <a:chOff x="127000" y="4435619"/>
            <a:chExt cx="7804476" cy="203200"/>
          </a:xfrm>
        </p:grpSpPr>
        <p:cxnSp>
          <p:nvCxnSpPr>
            <p:cNvPr id="34" name="OTLSHAPE_T_696e72d6b71a4896876ecbf503b8f200_HorizontalConnector1">
              <a:extLst>
                <a:ext uri="{FF2B5EF4-FFF2-40B4-BE49-F238E27FC236}">
                  <a16:creationId xmlns:a16="http://schemas.microsoft.com/office/drawing/2014/main" id="{6A06395C-D301-4B9D-A2C5-53668A2FA156}"/>
                </a:ext>
              </a:extLst>
            </p:cNvPr>
            <p:cNvCxnSpPr/>
            <p:nvPr>
              <p:custDataLst>
                <p:tags r:id="rId93"/>
              </p:custDataLst>
            </p:nvPr>
          </p:nvCxnSpPr>
          <p:spPr bwMode="auto">
            <a:xfrm>
              <a:off x="1351026" y="4537219"/>
              <a:ext cx="398700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OTLSHAPE_T_696e72d6b71a4896876ecbf503b8f200_Shape">
              <a:extLst>
                <a:ext uri="{FF2B5EF4-FFF2-40B4-BE49-F238E27FC236}">
                  <a16:creationId xmlns:a16="http://schemas.microsoft.com/office/drawing/2014/main" id="{9ACD665A-3294-4F2B-A60D-D6566C1711FE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 bwMode="auto">
            <a:xfrm>
              <a:off x="5338028" y="4435619"/>
              <a:ext cx="1422400" cy="203200"/>
            </a:xfrm>
            <a:prstGeom prst="roundRect">
              <a:avLst>
                <a:gd name="adj" fmla="val 100000"/>
              </a:avLst>
            </a:prstGeom>
            <a:solidFill>
              <a:srgbClr val="96D6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OTLSHAPE_T_696e72d6b71a4896876ecbf503b8f200_JoinedDate">
              <a:extLst>
                <a:ext uri="{FF2B5EF4-FFF2-40B4-BE49-F238E27FC236}">
                  <a16:creationId xmlns:a16="http://schemas.microsoft.com/office/drawing/2014/main" id="{15601B82-BB38-4A36-AFE7-4C1CA291059D}"/>
                </a:ext>
              </a:extLst>
            </p:cNvPr>
            <p:cNvSpPr txBox="1"/>
            <p:nvPr>
              <p:custDataLst>
                <p:tags r:id="rId95"/>
              </p:custDataLst>
            </p:nvPr>
          </p:nvSpPr>
          <p:spPr>
            <a:xfrm>
              <a:off x="6801176" y="44597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>
                  <a:solidFill>
                    <a:srgbClr val="1F497E"/>
                  </a:solidFill>
                  <a:latin typeface="Calibri" panose="020F0502020204030204" pitchFamily="34" charset="0"/>
                </a:rPr>
                <a:t>2/1/2561 - 3/31/2561</a:t>
              </a:r>
            </a:p>
          </p:txBody>
        </p:sp>
        <p:sp>
          <p:nvSpPr>
            <p:cNvPr id="90" name="OTLSHAPE_T_696e72d6b71a4896876ecbf503b8f200_Title">
              <a:extLst>
                <a:ext uri="{FF2B5EF4-FFF2-40B4-BE49-F238E27FC236}">
                  <a16:creationId xmlns:a16="http://schemas.microsoft.com/office/drawing/2014/main" id="{634D75E9-7BA7-45AF-9154-34610AC94A78}"/>
                </a:ext>
              </a:extLst>
            </p:cNvPr>
            <p:cNvSpPr txBox="1"/>
            <p:nvPr>
              <p:custDataLst>
                <p:tags r:id="rId96"/>
              </p:custDataLst>
            </p:nvPr>
          </p:nvSpPr>
          <p:spPr>
            <a:xfrm>
              <a:off x="127000" y="4451960"/>
              <a:ext cx="1231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วิเคราะห์ผลของระบบ</a:t>
              </a:r>
            </a:p>
          </p:txBody>
        </p:sp>
      </p:grp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1E22359-B272-4E12-B112-09C3216E23AD}"/>
              </a:ext>
            </a:extLst>
          </p:cNvPr>
          <p:cNvGrpSpPr/>
          <p:nvPr/>
        </p:nvGrpSpPr>
        <p:grpSpPr>
          <a:xfrm>
            <a:off x="165235" y="4702319"/>
            <a:ext cx="8522629" cy="203200"/>
            <a:chOff x="127000" y="4702319"/>
            <a:chExt cx="8522629" cy="203200"/>
          </a:xfrm>
        </p:grpSpPr>
        <p:cxnSp>
          <p:nvCxnSpPr>
            <p:cNvPr id="35" name="OTLSHAPE_T_5f0f2f25543c47048c0d8b34abf16576_HorizontalConnector1">
              <a:extLst>
                <a:ext uri="{FF2B5EF4-FFF2-40B4-BE49-F238E27FC236}">
                  <a16:creationId xmlns:a16="http://schemas.microsoft.com/office/drawing/2014/main" id="{77E5DEE8-3044-476A-B987-97AA2B263AA6}"/>
                </a:ext>
              </a:extLst>
            </p:cNvPr>
            <p:cNvCxnSpPr/>
            <p:nvPr>
              <p:custDataLst>
                <p:tags r:id="rId89"/>
              </p:custDataLst>
            </p:nvPr>
          </p:nvCxnSpPr>
          <p:spPr bwMode="auto">
            <a:xfrm>
              <a:off x="2047409" y="4803919"/>
              <a:ext cx="396089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OTLSHAPE_T_5f0f2f25543c47048c0d8b34abf16576_Shape">
              <a:extLst>
                <a:ext uri="{FF2B5EF4-FFF2-40B4-BE49-F238E27FC236}">
                  <a16:creationId xmlns:a16="http://schemas.microsoft.com/office/drawing/2014/main" id="{B29DA26B-43EB-4BCA-BABE-A67D7455B74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 bwMode="auto">
            <a:xfrm>
              <a:off x="6008303" y="47023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6F31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OTLSHAPE_T_5f0f2f25543c47048c0d8b34abf16576_JoinedDate">
              <a:extLst>
                <a:ext uri="{FF2B5EF4-FFF2-40B4-BE49-F238E27FC236}">
                  <a16:creationId xmlns:a16="http://schemas.microsoft.com/office/drawing/2014/main" id="{31B7A8AF-4443-4F22-BA46-F3530862850D}"/>
                </a:ext>
              </a:extLst>
            </p:cNvPr>
            <p:cNvSpPr txBox="1"/>
            <p:nvPr>
              <p:custDataLst>
                <p:tags r:id="rId91"/>
              </p:custDataLst>
            </p:nvPr>
          </p:nvSpPr>
          <p:spPr>
            <a:xfrm>
              <a:off x="7519329" y="47264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3/1/2561 - 4/30/2561</a:t>
              </a:r>
            </a:p>
          </p:txBody>
        </p:sp>
        <p:sp>
          <p:nvSpPr>
            <p:cNvPr id="98" name="OTLSHAPE_T_5f0f2f25543c47048c0d8b34abf16576_Title">
              <a:extLst>
                <a:ext uri="{FF2B5EF4-FFF2-40B4-BE49-F238E27FC236}">
                  <a16:creationId xmlns:a16="http://schemas.microsoft.com/office/drawing/2014/main" id="{4C07361C-6A04-4EA8-BFBC-043AE75BBF06}"/>
                </a:ext>
              </a:extLst>
            </p:cNvPr>
            <p:cNvSpPr txBox="1"/>
            <p:nvPr>
              <p:custDataLst>
                <p:tags r:id="rId92"/>
              </p:custDataLst>
            </p:nvPr>
          </p:nvSpPr>
          <p:spPr>
            <a:xfrm>
              <a:off x="127000" y="4718660"/>
              <a:ext cx="19304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ปรับปรุงและแก้ไขส่วนที่ผิดพลาด</a:t>
              </a:r>
            </a:p>
          </p:txBody>
        </p:sp>
      </p:grp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33BA1B8-E21E-423C-AFD4-E7BA45DD1A01}"/>
              </a:ext>
            </a:extLst>
          </p:cNvPr>
          <p:cNvGrpSpPr/>
          <p:nvPr/>
        </p:nvGrpSpPr>
        <p:grpSpPr>
          <a:xfrm>
            <a:off x="165235" y="4969019"/>
            <a:ext cx="8718618" cy="310049"/>
            <a:chOff x="127000" y="4969019"/>
            <a:chExt cx="8718618" cy="310049"/>
          </a:xfrm>
        </p:grpSpPr>
        <p:cxnSp>
          <p:nvCxnSpPr>
            <p:cNvPr id="36" name="OTLSHAPE_T_f2738759b30741c1a05502586c9d0e24_HorizontalConnector1">
              <a:extLst>
                <a:ext uri="{FF2B5EF4-FFF2-40B4-BE49-F238E27FC236}">
                  <a16:creationId xmlns:a16="http://schemas.microsoft.com/office/drawing/2014/main" id="{50310D0F-C3D8-4B70-AA9A-1054F1EB15D1}"/>
                </a:ext>
              </a:extLst>
            </p:cNvPr>
            <p:cNvCxnSpPr/>
            <p:nvPr>
              <p:custDataLst>
                <p:tags r:id="rId85"/>
              </p:custDataLst>
            </p:nvPr>
          </p:nvCxnSpPr>
          <p:spPr bwMode="auto">
            <a:xfrm>
              <a:off x="1301581" y="5124044"/>
              <a:ext cx="61669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OTLSHAPE_T_f2738759b30741c1a05502586c9d0e24_Shape">
              <a:extLst>
                <a:ext uri="{FF2B5EF4-FFF2-40B4-BE49-F238E27FC236}">
                  <a16:creationId xmlns:a16="http://schemas.microsoft.com/office/drawing/2014/main" id="{D4D9473C-16EE-4C6A-A638-CB97EE521894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 bwMode="auto">
            <a:xfrm>
              <a:off x="7468545" y="5022444"/>
              <a:ext cx="749300" cy="203200"/>
            </a:xfrm>
            <a:prstGeom prst="roundRect">
              <a:avLst>
                <a:gd name="adj" fmla="val 100000"/>
              </a:avLst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OTLSHAPE_T_f2738759b30741c1a05502586c9d0e24_JoinedDate">
              <a:extLst>
                <a:ext uri="{FF2B5EF4-FFF2-40B4-BE49-F238E27FC236}">
                  <a16:creationId xmlns:a16="http://schemas.microsoft.com/office/drawing/2014/main" id="{6C09DB54-7627-4BCD-B77F-9DC7F5F50F57}"/>
                </a:ext>
              </a:extLst>
            </p:cNvPr>
            <p:cNvSpPr txBox="1"/>
            <p:nvPr>
              <p:custDataLst>
                <p:tags r:id="rId87"/>
              </p:custDataLst>
            </p:nvPr>
          </p:nvSpPr>
          <p:spPr>
            <a:xfrm>
              <a:off x="8261418" y="4969019"/>
              <a:ext cx="584200" cy="3100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>
                  <a:solidFill>
                    <a:srgbClr val="1F497E"/>
                  </a:solidFill>
                  <a:latin typeface="Calibri" panose="020F0502020204030204" pitchFamily="34" charset="0"/>
                </a:rPr>
                <a:t>5/1/2561 - 5/31/2561</a:t>
              </a:r>
            </a:p>
          </p:txBody>
        </p:sp>
        <p:sp>
          <p:nvSpPr>
            <p:cNvPr id="106" name="OTLSHAPE_T_f2738759b30741c1a05502586c9d0e24_Title">
              <a:extLst>
                <a:ext uri="{FF2B5EF4-FFF2-40B4-BE49-F238E27FC236}">
                  <a16:creationId xmlns:a16="http://schemas.microsoft.com/office/drawing/2014/main" id="{73749AD7-081F-4EFB-A1B2-196EAC0D6B51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27000" y="5038784"/>
              <a:ext cx="1181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>
                  <a:solidFill>
                    <a:schemeClr val="dk2"/>
                  </a:solidFill>
                  <a:latin typeface="Calibri" panose="020F0502020204030204" pitchFamily="34" charset="0"/>
                </a:rPr>
                <a:t>สรุปผลของโครงงาน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023B63E-5003-4B47-938E-431EBD95300D}"/>
              </a:ext>
            </a:extLst>
          </p:cNvPr>
          <p:cNvSpPr txBox="1"/>
          <p:nvPr/>
        </p:nvSpPr>
        <p:spPr>
          <a:xfrm>
            <a:off x="4122532" y="332656"/>
            <a:ext cx="452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of Project Management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8" name="Graphic 107" descr="Pencil">
            <a:extLst>
              <a:ext uri="{FF2B5EF4-FFF2-40B4-BE49-F238E27FC236}">
                <a16:creationId xmlns:a16="http://schemas.microsoft.com/office/drawing/2014/main" id="{DCE007C5-22C7-4AB5-A1CD-501AF7ED374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FF178EF-793A-4E62-9AAE-4B41E184DA0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07A375-A6C3-4D48-BEAE-518EA9AB8DF1}"/>
              </a:ext>
            </a:extLst>
          </p:cNvPr>
          <p:cNvGrpSpPr/>
          <p:nvPr/>
        </p:nvGrpSpPr>
        <p:grpSpPr>
          <a:xfrm>
            <a:off x="165235" y="3102119"/>
            <a:ext cx="3447690" cy="203200"/>
            <a:chOff x="127000" y="3102119"/>
            <a:chExt cx="3447690" cy="203200"/>
          </a:xfrm>
        </p:grpSpPr>
        <p:sp>
          <p:nvSpPr>
            <p:cNvPr id="43" name="OTLSHAPE_T_2d346210d30c41b487ee60270b0d2bcf_Shape">
              <a:extLst>
                <a:ext uri="{FF2B5EF4-FFF2-40B4-BE49-F238E27FC236}">
                  <a16:creationId xmlns:a16="http://schemas.microsoft.com/office/drawing/2014/main" id="{E6F22922-0DF6-4EC5-B689-E7CBA58911F7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 bwMode="auto">
            <a:xfrm>
              <a:off x="933365" y="31021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FEBA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OTLSHAPE_T_2d346210d30c41b487ee60270b0d2bcf_JoinedDate">
              <a:extLst>
                <a:ext uri="{FF2B5EF4-FFF2-40B4-BE49-F238E27FC236}">
                  <a16:creationId xmlns:a16="http://schemas.microsoft.com/office/drawing/2014/main" id="{62454D04-8A4C-4449-BA19-1DCFF60C81C2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>
              <a:off x="2444390" y="3126207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6" dirty="0">
                  <a:solidFill>
                    <a:srgbClr val="1F497E"/>
                  </a:solidFill>
                  <a:latin typeface="Calibri" panose="020F0502020204030204" pitchFamily="34" charset="0"/>
                </a:rPr>
                <a:t>8/1/2560 - 9/30/2560</a:t>
              </a:r>
            </a:p>
          </p:txBody>
        </p:sp>
        <p:sp>
          <p:nvSpPr>
            <p:cNvPr id="50" name="OTLSHAPE_T_2d346210d30c41b487ee60270b0d2bcf_Title">
              <a:extLst>
                <a:ext uri="{FF2B5EF4-FFF2-40B4-BE49-F238E27FC236}">
                  <a16:creationId xmlns:a16="http://schemas.microsoft.com/office/drawing/2014/main" id="{5E5E2B26-0022-4FA9-A061-36DEE58A9019}"/>
                </a:ext>
              </a:extLst>
            </p:cNvPr>
            <p:cNvSpPr txBox="1"/>
            <p:nvPr>
              <p:custDataLst>
                <p:tags r:id="rId84"/>
              </p:custDataLst>
            </p:nvPr>
          </p:nvSpPr>
          <p:spPr>
            <a:xfrm>
              <a:off x="127000" y="3115750"/>
              <a:ext cx="2336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กำหนดขอบเขตและเสนอหัวข้อโครงงาน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75E7CDF-A393-4464-A493-58CE37EA78AE}"/>
              </a:ext>
            </a:extLst>
          </p:cNvPr>
          <p:cNvGrpSpPr/>
          <p:nvPr/>
        </p:nvGrpSpPr>
        <p:grpSpPr>
          <a:xfrm>
            <a:off x="165235" y="3368819"/>
            <a:ext cx="4265980" cy="203200"/>
            <a:chOff x="127000" y="3368819"/>
            <a:chExt cx="4265980" cy="203200"/>
          </a:xfrm>
        </p:grpSpPr>
        <p:sp>
          <p:nvSpPr>
            <p:cNvPr id="51" name="OTLSHAPE_T_c03a7254671e4aea970a21b4426c5246_Shape">
              <a:extLst>
                <a:ext uri="{FF2B5EF4-FFF2-40B4-BE49-F238E27FC236}">
                  <a16:creationId xmlns:a16="http://schemas.microsoft.com/office/drawing/2014/main" id="{3CAC919C-615D-45CB-8BE8-7798D652566D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 bwMode="auto">
            <a:xfrm>
              <a:off x="1675455" y="3368819"/>
              <a:ext cx="1460500" cy="203200"/>
            </a:xfrm>
            <a:prstGeom prst="roundRect">
              <a:avLst>
                <a:gd name="adj" fmla="val 100000"/>
              </a:avLst>
            </a:prstGeom>
            <a:solidFill>
              <a:srgbClr val="1AAA4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OTLSHAPE_T_c03a7254671e4aea970a21b4426c5246_JoinedDate">
              <a:extLst>
                <a:ext uri="{FF2B5EF4-FFF2-40B4-BE49-F238E27FC236}">
                  <a16:creationId xmlns:a16="http://schemas.microsoft.com/office/drawing/2014/main" id="{B1145E20-0460-4065-8437-9DD19F4A555C}"/>
                </a:ext>
              </a:extLst>
            </p:cNvPr>
            <p:cNvSpPr txBox="1"/>
            <p:nvPr>
              <p:custDataLst>
                <p:tags r:id="rId80"/>
              </p:custDataLst>
            </p:nvPr>
          </p:nvSpPr>
          <p:spPr>
            <a:xfrm>
              <a:off x="3186480" y="33929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8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9/1/2560 - 10/31/2560</a:t>
              </a:r>
            </a:p>
          </p:txBody>
        </p:sp>
        <p:sp>
          <p:nvSpPr>
            <p:cNvPr id="58" name="OTLSHAPE_T_c03a7254671e4aea970a21b4426c5246_Title">
              <a:extLst>
                <a:ext uri="{FF2B5EF4-FFF2-40B4-BE49-F238E27FC236}">
                  <a16:creationId xmlns:a16="http://schemas.microsoft.com/office/drawing/2014/main" id="{C0B55DFA-021B-4D57-84D6-4522FAB3E171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>
              <a:off x="127000" y="3385160"/>
              <a:ext cx="3556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ศึกษากระบวนการวิเคราะห์ความต้องการของผู้ใช้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DD4BC19-4F52-4D6D-8379-2B2511DA2C57}"/>
              </a:ext>
            </a:extLst>
          </p:cNvPr>
          <p:cNvGrpSpPr/>
          <p:nvPr/>
        </p:nvGrpSpPr>
        <p:grpSpPr>
          <a:xfrm>
            <a:off x="165235" y="3635519"/>
            <a:ext cx="4984132" cy="203200"/>
            <a:chOff x="127000" y="3635519"/>
            <a:chExt cx="4984132" cy="203200"/>
          </a:xfrm>
        </p:grpSpPr>
        <p:sp>
          <p:nvSpPr>
            <p:cNvPr id="59" name="OTLSHAPE_T_49118ee4ec454f81a4f046fe0f354822_Shape">
              <a:extLst>
                <a:ext uri="{FF2B5EF4-FFF2-40B4-BE49-F238E27FC236}">
                  <a16:creationId xmlns:a16="http://schemas.microsoft.com/office/drawing/2014/main" id="{5EBC605C-C499-41B3-AFD9-026C399AD820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 bwMode="auto">
            <a:xfrm>
              <a:off x="1675455" y="3635519"/>
              <a:ext cx="2184400" cy="203200"/>
            </a:xfrm>
            <a:prstGeom prst="roundRect">
              <a:avLst>
                <a:gd name="adj" fmla="val 100000"/>
              </a:avLst>
            </a:prstGeom>
            <a:solidFill>
              <a:srgbClr val="02B2E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>
                      <a:schemeClr val="bg2">
                        <a:alpha val="50000"/>
                      </a:scheme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OTLSHAPE_T_49118ee4ec454f81a4f046fe0f354822_JoinedDate">
              <a:extLst>
                <a:ext uri="{FF2B5EF4-FFF2-40B4-BE49-F238E27FC236}">
                  <a16:creationId xmlns:a16="http://schemas.microsoft.com/office/drawing/2014/main" id="{F9BB6DBA-49CC-423C-8E64-B6507C4EB43C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>
              <a:off x="3904632" y="3659607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000" b="0" spc="-14" dirty="0">
                  <a:solidFill>
                    <a:srgbClr val="1F497E"/>
                  </a:solidFill>
                  <a:latin typeface="Calibri" panose="020F0502020204030204" pitchFamily="34" charset="0"/>
                </a:rPr>
                <a:t>9/1/2560 - 11/30/2560</a:t>
              </a:r>
            </a:p>
          </p:txBody>
        </p:sp>
        <p:sp>
          <p:nvSpPr>
            <p:cNvPr id="66" name="OTLSHAPE_T_49118ee4ec454f81a4f046fe0f354822_Title">
              <a:extLst>
                <a:ext uri="{FF2B5EF4-FFF2-40B4-BE49-F238E27FC236}">
                  <a16:creationId xmlns:a16="http://schemas.microsoft.com/office/drawing/2014/main" id="{928CC947-9ACB-4CC8-B18C-2229BF719A9A}"/>
                </a:ext>
              </a:extLst>
            </p:cNvPr>
            <p:cNvSpPr txBox="1"/>
            <p:nvPr>
              <p:custDataLst>
                <p:tags r:id="rId78"/>
              </p:custDataLst>
            </p:nvPr>
          </p:nvSpPr>
          <p:spPr>
            <a:xfrm>
              <a:off x="127000" y="3651860"/>
              <a:ext cx="3632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th-TH" sz="1100" dirty="0">
                  <a:solidFill>
                    <a:schemeClr val="dk2"/>
                  </a:solidFill>
                  <a:latin typeface="Calibri" panose="020F0502020204030204" pitchFamily="34" charset="0"/>
                </a:rPr>
                <a:t>ศึกษาโครงสร้างของฐานข้อมูลที่ใช้ในการบันทึกข้อมูล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43390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owchart: Alternate Process 128">
            <a:extLst>
              <a:ext uri="{FF2B5EF4-FFF2-40B4-BE49-F238E27FC236}">
                <a16:creationId xmlns:a16="http://schemas.microsoft.com/office/drawing/2014/main" id="{12B7A1DB-15B5-4F46-B7DB-ED348CA824F0}"/>
              </a:ext>
            </a:extLst>
          </p:cNvPr>
          <p:cNvSpPr/>
          <p:nvPr/>
        </p:nvSpPr>
        <p:spPr bwMode="auto">
          <a:xfrm>
            <a:off x="395536" y="1335745"/>
            <a:ext cx="8208912" cy="5405624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rgbClr val="CEF3FE">
              <a:alpha val="34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OTLSHAPE_T_2d346210d30c41b487ee60270b0d2bcf_ShapePercentage" hidden="1">
            <a:extLst>
              <a:ext uri="{FF2B5EF4-FFF2-40B4-BE49-F238E27FC236}">
                <a16:creationId xmlns:a16="http://schemas.microsoft.com/office/drawing/2014/main" id="{04329469-9F16-43CF-915D-5D98DAD0E04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33365" y="39452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OTLSHAPE_T_2d346210d30c41b487ee60270b0d2bcf_Duration" hidden="1">
            <a:extLst>
              <a:ext uri="{FF2B5EF4-FFF2-40B4-BE49-F238E27FC236}">
                <a16:creationId xmlns:a16="http://schemas.microsoft.com/office/drawing/2014/main" id="{B20E7342-0219-4322-9E3E-3EFA235A1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39452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TLSHAPE_T_2d346210d30c41b487ee60270b0d2bcf_TextPercentage" hidden="1">
            <a:extLst>
              <a:ext uri="{FF2B5EF4-FFF2-40B4-BE49-F238E27FC236}">
                <a16:creationId xmlns:a16="http://schemas.microsoft.com/office/drawing/2014/main" id="{7F83C51E-1084-497A-8DF9-382BB7D24F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OTLSHAPE_T_2d346210d30c41b487ee60270b0d2bcf_StartDate" hidden="1">
            <a:extLst>
              <a:ext uri="{FF2B5EF4-FFF2-40B4-BE49-F238E27FC236}">
                <a16:creationId xmlns:a16="http://schemas.microsoft.com/office/drawing/2014/main" id="{7A40141D-3DF8-4301-933B-D0DB00E088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OTLSHAPE_T_2d346210d30c41b487ee60270b0d2bcf_EndDate" hidden="1">
            <a:extLst>
              <a:ext uri="{FF2B5EF4-FFF2-40B4-BE49-F238E27FC236}">
                <a16:creationId xmlns:a16="http://schemas.microsoft.com/office/drawing/2014/main" id="{7F9F490C-890F-4E95-9336-B63C872F60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c03a7254671e4aea970a21b4426c5246_ShapePercentage" hidden="1">
            <a:extLst>
              <a:ext uri="{FF2B5EF4-FFF2-40B4-BE49-F238E27FC236}">
                <a16:creationId xmlns:a16="http://schemas.microsoft.com/office/drawing/2014/main" id="{B4F6254F-E47E-4029-8CF4-5531C16A4299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675455" y="42119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OTLSHAPE_T_c03a7254671e4aea970a21b4426c5246_Duration" hidden="1">
            <a:extLst>
              <a:ext uri="{FF2B5EF4-FFF2-40B4-BE49-F238E27FC236}">
                <a16:creationId xmlns:a16="http://schemas.microsoft.com/office/drawing/2014/main" id="{CE2AD082-FB30-4E7A-A28A-127431E036F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_c03a7254671e4aea970a21b4426c5246_TextPercentage" hidden="1">
            <a:extLst>
              <a:ext uri="{FF2B5EF4-FFF2-40B4-BE49-F238E27FC236}">
                <a16:creationId xmlns:a16="http://schemas.microsoft.com/office/drawing/2014/main" id="{39B2437D-F4C0-4B70-AAAA-CA0917D7953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OTLSHAPE_T_c03a7254671e4aea970a21b4426c5246_StartDate" hidden="1">
            <a:extLst>
              <a:ext uri="{FF2B5EF4-FFF2-40B4-BE49-F238E27FC236}">
                <a16:creationId xmlns:a16="http://schemas.microsoft.com/office/drawing/2014/main" id="{81DB0B29-AB03-4E49-906C-5D59EBC066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c03a7254671e4aea970a21b4426c5246_EndDate" hidden="1">
            <a:extLst>
              <a:ext uri="{FF2B5EF4-FFF2-40B4-BE49-F238E27FC236}">
                <a16:creationId xmlns:a16="http://schemas.microsoft.com/office/drawing/2014/main" id="{5533AEEA-3BE8-4E44-B1D9-99EA77C60F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49118ee4ec454f81a4f046fe0f354822_ShapePercentage" hidden="1">
            <a:extLst>
              <a:ext uri="{FF2B5EF4-FFF2-40B4-BE49-F238E27FC236}">
                <a16:creationId xmlns:a16="http://schemas.microsoft.com/office/drawing/2014/main" id="{788A22B3-1A19-4B8E-9F86-E0CBA383564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675455" y="44786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OTLSHAPE_T_49118ee4ec454f81a4f046fe0f354822_Duration" hidden="1">
            <a:extLst>
              <a:ext uri="{FF2B5EF4-FFF2-40B4-BE49-F238E27FC236}">
                <a16:creationId xmlns:a16="http://schemas.microsoft.com/office/drawing/2014/main" id="{3209F027-E19D-4D88-BCE8-82817785ACB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91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OTLSHAPE_T_49118ee4ec454f81a4f046fe0f354822_TextPercentage" hidden="1">
            <a:extLst>
              <a:ext uri="{FF2B5EF4-FFF2-40B4-BE49-F238E27FC236}">
                <a16:creationId xmlns:a16="http://schemas.microsoft.com/office/drawing/2014/main" id="{41A6073F-099B-4997-939F-50E4BD08C9A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OTLSHAPE_T_49118ee4ec454f81a4f046fe0f354822_StartDate" hidden="1">
            <a:extLst>
              <a:ext uri="{FF2B5EF4-FFF2-40B4-BE49-F238E27FC236}">
                <a16:creationId xmlns:a16="http://schemas.microsoft.com/office/drawing/2014/main" id="{0A075A20-7A15-40AE-84D9-052D8446661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49118ee4ec454f81a4f046fe0f354822_EndDate" hidden="1">
            <a:extLst>
              <a:ext uri="{FF2B5EF4-FFF2-40B4-BE49-F238E27FC236}">
                <a16:creationId xmlns:a16="http://schemas.microsoft.com/office/drawing/2014/main" id="{B850B73C-977F-4BE7-8080-FB2524C0641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35094edf90ed4861b9b2abf242a3a5b0_ShapePercentage" hidden="1">
            <a:extLst>
              <a:ext uri="{FF2B5EF4-FFF2-40B4-BE49-F238E27FC236}">
                <a16:creationId xmlns:a16="http://schemas.microsoft.com/office/drawing/2014/main" id="{56BEA265-E861-465D-8C0B-1FE43F5174E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135697" y="47453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OTLSHAPE_T_35094edf90ed4861b9b2abf242a3a5b0_Duration" hidden="1">
            <a:extLst>
              <a:ext uri="{FF2B5EF4-FFF2-40B4-BE49-F238E27FC236}">
                <a16:creationId xmlns:a16="http://schemas.microsoft.com/office/drawing/2014/main" id="{7B768FDE-7220-40EA-B14F-6921CDB1AD8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OTLSHAPE_T_35094edf90ed4861b9b2abf242a3a5b0_TextPercentage" hidden="1">
            <a:extLst>
              <a:ext uri="{FF2B5EF4-FFF2-40B4-BE49-F238E27FC236}">
                <a16:creationId xmlns:a16="http://schemas.microsoft.com/office/drawing/2014/main" id="{963941C0-3E76-4E8E-A60F-DBF3365F431F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OTLSHAPE_T_35094edf90ed4861b9b2abf242a3a5b0_StartDate" hidden="1">
            <a:extLst>
              <a:ext uri="{FF2B5EF4-FFF2-40B4-BE49-F238E27FC236}">
                <a16:creationId xmlns:a16="http://schemas.microsoft.com/office/drawing/2014/main" id="{716AD3DF-1563-4B8F-BD34-7C3CA85F677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35094edf90ed4861b9b2abf242a3a5b0_EndDate" hidden="1">
            <a:extLst>
              <a:ext uri="{FF2B5EF4-FFF2-40B4-BE49-F238E27FC236}">
                <a16:creationId xmlns:a16="http://schemas.microsoft.com/office/drawing/2014/main" id="{ED746238-CC7F-459F-8356-FB998EEC23C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166e2b33dbea4d3a9a3cc1dd495db467_ShapePercentage" hidden="1">
            <a:extLst>
              <a:ext uri="{FF2B5EF4-FFF2-40B4-BE49-F238E27FC236}">
                <a16:creationId xmlns:a16="http://schemas.microsoft.com/office/drawing/2014/main" id="{F4AEF5AA-2E27-4C5A-B9B5-A835D0AC5394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5338028" y="50120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OTLSHAPE_T_166e2b33dbea4d3a9a3cc1dd495db467_Duration" hidden="1">
            <a:extLst>
              <a:ext uri="{FF2B5EF4-FFF2-40B4-BE49-F238E27FC236}">
                <a16:creationId xmlns:a16="http://schemas.microsoft.com/office/drawing/2014/main" id="{8471A490-2336-408A-9B56-AC26FD8320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0" y="50120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T_166e2b33dbea4d3a9a3cc1dd495db467_TextPercentage" hidden="1">
            <a:extLst>
              <a:ext uri="{FF2B5EF4-FFF2-40B4-BE49-F238E27FC236}">
                <a16:creationId xmlns:a16="http://schemas.microsoft.com/office/drawing/2014/main" id="{C2F7B1A4-9CCC-4C7E-A023-E21F042EAFA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OTLSHAPE_T_166e2b33dbea4d3a9a3cc1dd495db467_StartDate" hidden="1">
            <a:extLst>
              <a:ext uri="{FF2B5EF4-FFF2-40B4-BE49-F238E27FC236}">
                <a16:creationId xmlns:a16="http://schemas.microsoft.com/office/drawing/2014/main" id="{6A0A2006-9ED0-45ED-AA7C-A1A410A8AB37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166e2b33dbea4d3a9a3cc1dd495db467_EndDate" hidden="1">
            <a:extLst>
              <a:ext uri="{FF2B5EF4-FFF2-40B4-BE49-F238E27FC236}">
                <a16:creationId xmlns:a16="http://schemas.microsoft.com/office/drawing/2014/main" id="{A550888A-E8AB-47A7-B1F0-FB29EB95AC3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OTLSHAPE_T_696e72d6b71a4896876ecbf503b8f200_ShapePercentage" hidden="1">
            <a:extLst>
              <a:ext uri="{FF2B5EF4-FFF2-40B4-BE49-F238E27FC236}">
                <a16:creationId xmlns:a16="http://schemas.microsoft.com/office/drawing/2014/main" id="{CB1385C6-C2DF-4C09-A06F-C6D53ED6FF50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338028" y="52787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TLSHAPE_T_696e72d6b71a4896876ecbf503b8f200_Duration" hidden="1">
            <a:extLst>
              <a:ext uri="{FF2B5EF4-FFF2-40B4-BE49-F238E27FC236}">
                <a16:creationId xmlns:a16="http://schemas.microsoft.com/office/drawing/2014/main" id="{CB0DDA88-2267-447F-A1AD-5D3CD8BF93ED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0" y="52787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59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T_696e72d6b71a4896876ecbf503b8f200_TextPercentage" hidden="1">
            <a:extLst>
              <a:ext uri="{FF2B5EF4-FFF2-40B4-BE49-F238E27FC236}">
                <a16:creationId xmlns:a16="http://schemas.microsoft.com/office/drawing/2014/main" id="{7A47597A-8386-4F75-AF45-E9C2D6BDBFB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TLSHAPE_T_696e72d6b71a4896876ecbf503b8f200_StartDate" hidden="1">
            <a:extLst>
              <a:ext uri="{FF2B5EF4-FFF2-40B4-BE49-F238E27FC236}">
                <a16:creationId xmlns:a16="http://schemas.microsoft.com/office/drawing/2014/main" id="{1FC6584F-1F22-43D3-BD8C-3914ED81D60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696e72d6b71a4896876ecbf503b8f200_EndDate" hidden="1">
            <a:extLst>
              <a:ext uri="{FF2B5EF4-FFF2-40B4-BE49-F238E27FC236}">
                <a16:creationId xmlns:a16="http://schemas.microsoft.com/office/drawing/2014/main" id="{AEE77271-1A55-4E64-A84D-E08A37FCBAAB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OTLSHAPE_T_5f0f2f25543c47048c0d8b34abf16576_ShapePercentage" hidden="1">
            <a:extLst>
              <a:ext uri="{FF2B5EF4-FFF2-40B4-BE49-F238E27FC236}">
                <a16:creationId xmlns:a16="http://schemas.microsoft.com/office/drawing/2014/main" id="{4F5BC518-8C29-47BF-A386-55AB5EF31DCE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008303" y="5545455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OTLSHAPE_T_5f0f2f25543c47048c0d8b34abf16576_Duration" hidden="1">
            <a:extLst>
              <a:ext uri="{FF2B5EF4-FFF2-40B4-BE49-F238E27FC236}">
                <a16:creationId xmlns:a16="http://schemas.microsoft.com/office/drawing/2014/main" id="{0D77BD1D-C2FF-46A3-B8FD-C5A005502167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55454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61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T_5f0f2f25543c47048c0d8b34abf16576_TextPercentage" hidden="1">
            <a:extLst>
              <a:ext uri="{FF2B5EF4-FFF2-40B4-BE49-F238E27FC236}">
                <a16:creationId xmlns:a16="http://schemas.microsoft.com/office/drawing/2014/main" id="{107E87B6-2145-4508-97C9-6B9743FA2332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OTLSHAPE_T_5f0f2f25543c47048c0d8b34abf16576_StartDate" hidden="1">
            <a:extLst>
              <a:ext uri="{FF2B5EF4-FFF2-40B4-BE49-F238E27FC236}">
                <a16:creationId xmlns:a16="http://schemas.microsoft.com/office/drawing/2014/main" id="{5F276869-85D6-4D61-AC84-E5FB54B0DE7A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5f0f2f25543c47048c0d8b34abf16576_EndDate" hidden="1">
            <a:extLst>
              <a:ext uri="{FF2B5EF4-FFF2-40B4-BE49-F238E27FC236}">
                <a16:creationId xmlns:a16="http://schemas.microsoft.com/office/drawing/2014/main" id="{FC44B0A7-17C0-4885-8E75-67FC215E3057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OTLSHAPE_T_f2738759b30741c1a05502586c9d0e24_ShapePercentage" hidden="1">
            <a:extLst>
              <a:ext uri="{FF2B5EF4-FFF2-40B4-BE49-F238E27FC236}">
                <a16:creationId xmlns:a16="http://schemas.microsoft.com/office/drawing/2014/main" id="{889F7EDC-ABBE-4A11-9AFD-98D8DBBB525F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7468545" y="5865580"/>
            <a:ext cx="0" cy="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TLSHAPE_T_f2738759b30741c1a05502586c9d0e24_Duration" hidden="1">
            <a:extLst>
              <a:ext uri="{FF2B5EF4-FFF2-40B4-BE49-F238E27FC236}">
                <a16:creationId xmlns:a16="http://schemas.microsoft.com/office/drawing/2014/main" id="{61B3013D-8FB3-489B-8CF2-78A8F2548D0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0" y="58121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>
                <a:solidFill>
                  <a:srgbClr val="C0504D"/>
                </a:solidFill>
                <a:latin typeface="Calibri" panose="020F0502020204030204" pitchFamily="34" charset="0"/>
              </a:rPr>
              <a:t>31 days</a:t>
            </a:r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f2738759b30741c1a05502586c9d0e24_TextPercentage" hidden="1">
            <a:extLst>
              <a:ext uri="{FF2B5EF4-FFF2-40B4-BE49-F238E27FC236}">
                <a16:creationId xmlns:a16="http://schemas.microsoft.com/office/drawing/2014/main" id="{194FB364-97E2-4D26-8858-748BDF162F6C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f2738759b30741c1a05502586c9d0e24_StartDate" hidden="1">
            <a:extLst>
              <a:ext uri="{FF2B5EF4-FFF2-40B4-BE49-F238E27FC236}">
                <a16:creationId xmlns:a16="http://schemas.microsoft.com/office/drawing/2014/main" id="{D0CC9628-1C06-475B-877C-0FE40CBAFED7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OTLSHAPE_T_f2738759b30741c1a05502586c9d0e24_EndDate" hidden="1">
            <a:extLst>
              <a:ext uri="{FF2B5EF4-FFF2-40B4-BE49-F238E27FC236}">
                <a16:creationId xmlns:a16="http://schemas.microsoft.com/office/drawing/2014/main" id="{83BD1656-7E81-4035-B046-38ED3C462530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th-TH" sz="1000" b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EBAFD0D-8C2C-421D-9EA4-3B675B9C0BD8}"/>
              </a:ext>
            </a:extLst>
          </p:cNvPr>
          <p:cNvSpPr/>
          <p:nvPr/>
        </p:nvSpPr>
        <p:spPr>
          <a:xfrm>
            <a:off x="683567" y="1556792"/>
            <a:ext cx="3298129" cy="236186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FB9D9AF-B81E-41A6-B403-E4C8338F480B}"/>
              </a:ext>
            </a:extLst>
          </p:cNvPr>
          <p:cNvSpPr/>
          <p:nvPr/>
        </p:nvSpPr>
        <p:spPr>
          <a:xfrm>
            <a:off x="827584" y="2132855"/>
            <a:ext cx="3038575" cy="1656183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24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4E16E68-80C7-4AA8-A424-3D9F3CCCE6EC}"/>
              </a:ext>
            </a:extLst>
          </p:cNvPr>
          <p:cNvSpPr/>
          <p:nvPr/>
        </p:nvSpPr>
        <p:spPr>
          <a:xfrm>
            <a:off x="4139952" y="1556792"/>
            <a:ext cx="4190703" cy="496855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8F99B69-23B1-40E8-A6D6-14851D451E6F}"/>
              </a:ext>
            </a:extLst>
          </p:cNvPr>
          <p:cNvSpPr/>
          <p:nvPr/>
        </p:nvSpPr>
        <p:spPr>
          <a:xfrm>
            <a:off x="4283968" y="2132856"/>
            <a:ext cx="3888432" cy="187220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B82DE34-F3FF-44FA-8957-A1F2C40E028B}"/>
              </a:ext>
            </a:extLst>
          </p:cNvPr>
          <p:cNvSpPr/>
          <p:nvPr/>
        </p:nvSpPr>
        <p:spPr>
          <a:xfrm>
            <a:off x="4283968" y="4149080"/>
            <a:ext cx="3888432" cy="223224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sz="17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1B84D97-A97C-469B-88FF-E81F71969A06}"/>
              </a:ext>
            </a:extLst>
          </p:cNvPr>
          <p:cNvSpPr/>
          <p:nvPr/>
        </p:nvSpPr>
        <p:spPr>
          <a:xfrm>
            <a:off x="683567" y="4005066"/>
            <a:ext cx="3298129" cy="2520278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32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087DFE5-1D0E-453F-8C05-9AC3419B8B4C}"/>
              </a:ext>
            </a:extLst>
          </p:cNvPr>
          <p:cNvSpPr/>
          <p:nvPr/>
        </p:nvSpPr>
        <p:spPr>
          <a:xfrm>
            <a:off x="827584" y="4581129"/>
            <a:ext cx="3038575" cy="1800199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sz="1700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sz="17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sz="1700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C0C633A-0121-4DEF-B616-92719EA9CEA5}"/>
              </a:ext>
            </a:extLst>
          </p:cNvPr>
          <p:cNvSpPr/>
          <p:nvPr/>
        </p:nvSpPr>
        <p:spPr bwMode="auto">
          <a:xfrm>
            <a:off x="3059832" y="362252"/>
            <a:ext cx="2520280" cy="57104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SCOPE</a:t>
            </a:r>
            <a:endParaRPr lang="th-TH" sz="3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8E128A-E925-41BF-9277-60F8AFC9221C}"/>
              </a:ext>
            </a:extLst>
          </p:cNvPr>
          <p:cNvCxnSpPr/>
          <p:nvPr/>
        </p:nvCxnSpPr>
        <p:spPr bwMode="auto">
          <a:xfrm>
            <a:off x="3635896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6F523A8-A125-4E7B-9595-CE31064D0464}"/>
              </a:ext>
            </a:extLst>
          </p:cNvPr>
          <p:cNvCxnSpPr/>
          <p:nvPr/>
        </p:nvCxnSpPr>
        <p:spPr bwMode="auto">
          <a:xfrm>
            <a:off x="4932040" y="933293"/>
            <a:ext cx="0" cy="40245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ACEAF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715346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740BE026-0808-4D63-AB8B-B698B7598594}"/>
              </a:ext>
            </a:extLst>
          </p:cNvPr>
          <p:cNvSpPr/>
          <p:nvPr/>
        </p:nvSpPr>
        <p:spPr bwMode="auto">
          <a:xfrm>
            <a:off x="2843808" y="1913718"/>
            <a:ext cx="3384376" cy="3096344"/>
          </a:xfrm>
          <a:prstGeom prst="donut">
            <a:avLst>
              <a:gd name="adj" fmla="val 509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3635896" y="116632"/>
            <a:ext cx="3328294" cy="851004"/>
          </a:xfrm>
          <a:prstGeom prst="wedgeRoundRectCallout">
            <a:avLst/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6CC518-94FC-4580-A8D7-38F7F43FCD07}"/>
              </a:ext>
            </a:extLst>
          </p:cNvPr>
          <p:cNvSpPr/>
          <p:nvPr/>
        </p:nvSpPr>
        <p:spPr bwMode="auto">
          <a:xfrm>
            <a:off x="3779912" y="1694580"/>
            <a:ext cx="1512168" cy="648072"/>
          </a:xfrm>
          <a:prstGeom prst="roundRect">
            <a:avLst/>
          </a:prstGeom>
          <a:solidFill>
            <a:srgbClr val="F4860C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WHAT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FD1638E-1BBE-4352-8CCA-BE0CC1AB5A10}"/>
              </a:ext>
            </a:extLst>
          </p:cNvPr>
          <p:cNvSpPr/>
          <p:nvPr/>
        </p:nvSpPr>
        <p:spPr bwMode="auto">
          <a:xfrm>
            <a:off x="5358775" y="2636912"/>
            <a:ext cx="1512168" cy="648072"/>
          </a:xfrm>
          <a:prstGeom prst="roundRect">
            <a:avLst/>
          </a:prstGeom>
          <a:solidFill>
            <a:srgbClr val="00B0F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WHY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8AD8487-4D36-4089-80C1-D1EA579D6D5A}"/>
              </a:ext>
            </a:extLst>
          </p:cNvPr>
          <p:cNvSpPr/>
          <p:nvPr/>
        </p:nvSpPr>
        <p:spPr bwMode="auto">
          <a:xfrm>
            <a:off x="3779912" y="4581128"/>
            <a:ext cx="1512168" cy="648072"/>
          </a:xfrm>
          <a:prstGeom prst="roundRect">
            <a:avLst/>
          </a:prstGeom>
          <a:solidFill>
            <a:srgbClr val="F197E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WHO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FD4DF2-9611-49A5-94B2-E00D519EADD0}"/>
              </a:ext>
            </a:extLst>
          </p:cNvPr>
          <p:cNvSpPr/>
          <p:nvPr/>
        </p:nvSpPr>
        <p:spPr bwMode="auto">
          <a:xfrm>
            <a:off x="2267744" y="3717032"/>
            <a:ext cx="1512168" cy="648072"/>
          </a:xfrm>
          <a:prstGeom prst="roundRect">
            <a:avLst/>
          </a:prstGeom>
          <a:solidFill>
            <a:srgbClr val="FD313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WHERE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2E96D2-7980-4082-BF91-ED2894AD356F}"/>
              </a:ext>
            </a:extLst>
          </p:cNvPr>
          <p:cNvSpPr/>
          <p:nvPr/>
        </p:nvSpPr>
        <p:spPr bwMode="auto">
          <a:xfrm>
            <a:off x="2267744" y="2636912"/>
            <a:ext cx="1512168" cy="648072"/>
          </a:xfrm>
          <a:prstGeom prst="roundRect">
            <a:avLst/>
          </a:prstGeom>
          <a:solidFill>
            <a:srgbClr val="1F915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HOW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5815706" y="1690830"/>
            <a:ext cx="3220790" cy="514034"/>
          </a:xfrm>
          <a:prstGeom prst="wedgeRoundRectCallout">
            <a:avLst>
              <a:gd name="adj1" fmla="val -20833"/>
              <a:gd name="adj2" fmla="val 85469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99B3C-5322-4F39-8FB2-10A1BE3A7F7B}"/>
              </a:ext>
            </a:extLst>
          </p:cNvPr>
          <p:cNvSpPr/>
          <p:nvPr/>
        </p:nvSpPr>
        <p:spPr bwMode="auto">
          <a:xfrm>
            <a:off x="5358775" y="3717032"/>
            <a:ext cx="1512168" cy="648072"/>
          </a:xfrm>
          <a:prstGeom prst="roundRect">
            <a:avLst/>
          </a:prstGeom>
          <a:solidFill>
            <a:srgbClr val="50CE32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WHEN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5877929" y="4715166"/>
            <a:ext cx="3096344" cy="514034"/>
          </a:xfrm>
          <a:prstGeom prst="wedgeRoundRectCallout">
            <a:avLst>
              <a:gd name="adj1" fmla="val -20497"/>
              <a:gd name="adj2" fmla="val -82311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3347864" y="6021288"/>
            <a:ext cx="3096344" cy="712652"/>
          </a:xfrm>
          <a:prstGeom prst="wedgeRoundRectCallout">
            <a:avLst>
              <a:gd name="adj1" fmla="val -21539"/>
              <a:gd name="adj2" fmla="val -64197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127872" y="4797152"/>
            <a:ext cx="3096344" cy="514034"/>
          </a:xfrm>
          <a:prstGeom prst="wedgeRoundRectCallout">
            <a:avLst>
              <a:gd name="adj1" fmla="val 20152"/>
              <a:gd name="adj2" fmla="val -9905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63138" y="1690830"/>
            <a:ext cx="3096344" cy="514034"/>
          </a:xfrm>
          <a:prstGeom prst="wedgeRoundRectCallout">
            <a:avLst>
              <a:gd name="adj1" fmla="val 20500"/>
              <a:gd name="adj2" fmla="val 8092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492435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05556E-6 -2.96296E-6 L 3.05556E-6 -0.088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0.12257 -0.027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0.12257 0.0277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3.05556E-6 0.0997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11424 0.0277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1424 -0.0372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244193-7A24-40EF-BA71-A0E95B78CF0B}"/>
              </a:ext>
            </a:extLst>
          </p:cNvPr>
          <p:cNvSpPr/>
          <p:nvPr/>
        </p:nvSpPr>
        <p:spPr>
          <a:xfrm>
            <a:off x="1548689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50CE3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70BF-1D3A-42C8-80D0-FB003DABDCBC}"/>
              </a:ext>
            </a:extLst>
          </p:cNvPr>
          <p:cNvSpPr/>
          <p:nvPr/>
        </p:nvSpPr>
        <p:spPr>
          <a:xfrm>
            <a:off x="3017824" y="3001919"/>
            <a:ext cx="788104" cy="788104"/>
          </a:xfrm>
          <a:custGeom>
            <a:avLst/>
            <a:gdLst>
              <a:gd name="connsiteX0" fmla="*/ 104463 w 788104"/>
              <a:gd name="connsiteY0" fmla="*/ 301371 h 788104"/>
              <a:gd name="connsiteX1" fmla="*/ 301371 w 788104"/>
              <a:gd name="connsiteY1" fmla="*/ 301371 h 788104"/>
              <a:gd name="connsiteX2" fmla="*/ 301371 w 788104"/>
              <a:gd name="connsiteY2" fmla="*/ 104463 h 788104"/>
              <a:gd name="connsiteX3" fmla="*/ 486733 w 788104"/>
              <a:gd name="connsiteY3" fmla="*/ 104463 h 788104"/>
              <a:gd name="connsiteX4" fmla="*/ 486733 w 788104"/>
              <a:gd name="connsiteY4" fmla="*/ 301371 h 788104"/>
              <a:gd name="connsiteX5" fmla="*/ 683641 w 788104"/>
              <a:gd name="connsiteY5" fmla="*/ 301371 h 788104"/>
              <a:gd name="connsiteX6" fmla="*/ 683641 w 788104"/>
              <a:gd name="connsiteY6" fmla="*/ 486733 h 788104"/>
              <a:gd name="connsiteX7" fmla="*/ 486733 w 788104"/>
              <a:gd name="connsiteY7" fmla="*/ 486733 h 788104"/>
              <a:gd name="connsiteX8" fmla="*/ 486733 w 788104"/>
              <a:gd name="connsiteY8" fmla="*/ 683641 h 788104"/>
              <a:gd name="connsiteX9" fmla="*/ 301371 w 788104"/>
              <a:gd name="connsiteY9" fmla="*/ 683641 h 788104"/>
              <a:gd name="connsiteX10" fmla="*/ 301371 w 788104"/>
              <a:gd name="connsiteY10" fmla="*/ 486733 h 788104"/>
              <a:gd name="connsiteX11" fmla="*/ 104463 w 788104"/>
              <a:gd name="connsiteY11" fmla="*/ 486733 h 788104"/>
              <a:gd name="connsiteX12" fmla="*/ 104463 w 788104"/>
              <a:gd name="connsiteY12" fmla="*/ 301371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8104" h="788104">
                <a:moveTo>
                  <a:pt x="104463" y="301371"/>
                </a:moveTo>
                <a:lnTo>
                  <a:pt x="301371" y="301371"/>
                </a:lnTo>
                <a:lnTo>
                  <a:pt x="301371" y="104463"/>
                </a:lnTo>
                <a:lnTo>
                  <a:pt x="486733" y="104463"/>
                </a:lnTo>
                <a:lnTo>
                  <a:pt x="486733" y="301371"/>
                </a:lnTo>
                <a:lnTo>
                  <a:pt x="683641" y="301371"/>
                </a:lnTo>
                <a:lnTo>
                  <a:pt x="683641" y="486733"/>
                </a:lnTo>
                <a:lnTo>
                  <a:pt x="486733" y="486733"/>
                </a:lnTo>
                <a:lnTo>
                  <a:pt x="486733" y="683641"/>
                </a:lnTo>
                <a:lnTo>
                  <a:pt x="301371" y="683641"/>
                </a:lnTo>
                <a:lnTo>
                  <a:pt x="301371" y="486733"/>
                </a:lnTo>
                <a:lnTo>
                  <a:pt x="104463" y="486733"/>
                </a:lnTo>
                <a:lnTo>
                  <a:pt x="104463" y="30137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301371" rIns="104463" bIns="3013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01C09C-92FB-4FE2-B78F-D54E436A33A5}"/>
              </a:ext>
            </a:extLst>
          </p:cNvPr>
          <p:cNvSpPr/>
          <p:nvPr/>
        </p:nvSpPr>
        <p:spPr>
          <a:xfrm>
            <a:off x="3916263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944E32-976E-4497-91BB-467E59A95734}"/>
              </a:ext>
            </a:extLst>
          </p:cNvPr>
          <p:cNvSpPr/>
          <p:nvPr/>
        </p:nvSpPr>
        <p:spPr>
          <a:xfrm>
            <a:off x="5385399" y="3001919"/>
            <a:ext cx="788104" cy="788104"/>
          </a:xfrm>
          <a:custGeom>
            <a:avLst/>
            <a:gdLst>
              <a:gd name="connsiteX0" fmla="*/ 104463 w 788104"/>
              <a:gd name="connsiteY0" fmla="*/ 162349 h 788104"/>
              <a:gd name="connsiteX1" fmla="*/ 683641 w 788104"/>
              <a:gd name="connsiteY1" fmla="*/ 162349 h 788104"/>
              <a:gd name="connsiteX2" fmla="*/ 683641 w 788104"/>
              <a:gd name="connsiteY2" fmla="*/ 347711 h 788104"/>
              <a:gd name="connsiteX3" fmla="*/ 104463 w 788104"/>
              <a:gd name="connsiteY3" fmla="*/ 347711 h 788104"/>
              <a:gd name="connsiteX4" fmla="*/ 104463 w 788104"/>
              <a:gd name="connsiteY4" fmla="*/ 162349 h 788104"/>
              <a:gd name="connsiteX5" fmla="*/ 104463 w 788104"/>
              <a:gd name="connsiteY5" fmla="*/ 440393 h 788104"/>
              <a:gd name="connsiteX6" fmla="*/ 683641 w 788104"/>
              <a:gd name="connsiteY6" fmla="*/ 440393 h 788104"/>
              <a:gd name="connsiteX7" fmla="*/ 683641 w 788104"/>
              <a:gd name="connsiteY7" fmla="*/ 625755 h 788104"/>
              <a:gd name="connsiteX8" fmla="*/ 104463 w 788104"/>
              <a:gd name="connsiteY8" fmla="*/ 625755 h 788104"/>
              <a:gd name="connsiteX9" fmla="*/ 104463 w 788104"/>
              <a:gd name="connsiteY9" fmla="*/ 440393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104" h="788104">
                <a:moveTo>
                  <a:pt x="104463" y="162349"/>
                </a:moveTo>
                <a:lnTo>
                  <a:pt x="683641" y="162349"/>
                </a:lnTo>
                <a:lnTo>
                  <a:pt x="683641" y="347711"/>
                </a:lnTo>
                <a:lnTo>
                  <a:pt x="104463" y="347711"/>
                </a:lnTo>
                <a:lnTo>
                  <a:pt x="104463" y="162349"/>
                </a:lnTo>
                <a:close/>
                <a:moveTo>
                  <a:pt x="104463" y="440393"/>
                </a:moveTo>
                <a:lnTo>
                  <a:pt x="683641" y="440393"/>
                </a:lnTo>
                <a:lnTo>
                  <a:pt x="683641" y="625755"/>
                </a:lnTo>
                <a:lnTo>
                  <a:pt x="104463" y="625755"/>
                </a:lnTo>
                <a:lnTo>
                  <a:pt x="104463" y="44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162349" rIns="104463" bIns="162349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1115616" y="4255500"/>
            <a:ext cx="1511465" cy="360040"/>
          </a:xfrm>
          <a:prstGeom prst="wedgeRoundRectCallout">
            <a:avLst>
              <a:gd name="adj1" fmla="val 20152"/>
              <a:gd name="adj2" fmla="val -8173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Rate from user 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FE55E0C-B815-4D9C-A1FD-0CE7CB793034}"/>
              </a:ext>
            </a:extLst>
          </p:cNvPr>
          <p:cNvSpPr/>
          <p:nvPr/>
        </p:nvSpPr>
        <p:spPr bwMode="auto">
          <a:xfrm>
            <a:off x="3647384" y="2188252"/>
            <a:ext cx="1360259" cy="360040"/>
          </a:xfrm>
          <a:prstGeom prst="wedgeRoundRectCallout">
            <a:avLst>
              <a:gd name="adj1" fmla="val 18777"/>
              <a:gd name="adj2" fmla="val 7699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Algorithms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0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GgtVEgiLCJTdHlsZU5hbWUiOiJTdGFuZGFyZCIsIklzVGVtcGxhdGUiOmZhbHNlLCJWZXJzaW9uIjp7IiRpZCI6IjIiLCJWZXJzaW9uIjoiMy4xLjAiLCJPcmlnaW5hbEFzc2VtYmx5VmVyc2lvbiI6IjMuMTYuMDY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csIkxlZnQiOjAsIlJpZ2h0IjowLCJCb3R0b20iOjd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A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AwMDEtMDEtMDFUMDA6MDA6MDAiLCJFbmREYXRlIjoiMDAwMS0wMS0wMVQwMDowMDowMCIsIkZvcm1hdCI6Ik1NTSIsIlR5cGUiOjIsIkF1dG9EYXRlUmFuZ2UiOnRydWUsIldvcmtpbmdEYXlzIjoxMjcsIlRvZGF5TWFya2VyVGV4dCI6IlRvZGF5IiwiQXV0b1NjYWxlVHlwZSI6dHJ1ZX0sIk1pbGVzdG9uZXMiOlt7IiRpZCI6IjEyNCIsIkRhdGUiOiIyMDE3LTA4LTAxVDIzOjU5OjAwIiwiU3R5bGUiOnsiJGlkIjoiMTI1IiwiU2hhcGUiOjIsIkNvbm5lY3Rvck1hcmdpbiI6eyIkcmVmIjoiNTQifSwiQ29ubmVjdG9yU3R5bGUiOnsiJGlkIjoiMTI2IiwiTGluZUNvbG9yIjp7IiRpZCI6IjEyNyIsIiR0eXBlIjoiTkxSRS5Db21tb24uRG9tLlNvbGlkQ29sb3JCcnVzaCwgTkxSRS5Db21tb24iLCJDb2xvciI6eyIkaWQiOiIxMjgiLCJBIjoxMjcsIlIiOjAsIkciOjExNCwiQiI6MTg4fX0sIkxpbmVXZWlnaHQiOjEuMCwiTGluZVR5cGUiOjAsIlBhcmVudFN0eWxlIjp7IiRyZWYiOiI1NSJ9fSwiSXNCZWxvd1RpbWViYW5kIjpmYWxzZSwiSGlkZURhdGUiOmZhbHNlLCJTaGFwZVNpemUiOjEsIlNwYWNpbmciOjEuMCwiUGFkZGluZyI6eyIkcmVmIjoiNTgifSwiU2hhcGVTdHlsZSI6eyIkaWQiOiIxMjkiLCJNYXJnaW4iOnsiJHJlZiI6IjYwIn0sIlBhZGRpbmciOnsiJHJlZiI6IjYxIn0sIkJhY2tncm91bmQiOnsiJGlkIjoiMTMwIiwiQ29sb3IiOnsiJGlkIjoiMTMxIiwiQSI6MjU1LCJSIjowLCJHIjoxMTQsIkIiOjE4OH19LCJJc1Zpc2libGUiOnRydWUsIldpZHRoIjoxOC4wLCJIZWlnaHQiOjIwLjAsIkJvcmRlclN0eWxlIjp7IiRpZCI6IjEzMiIsIkxpbmVDb2xvciI6eyIkcmVmIjoiNjMifSwiTGluZVdlaWdodCI6MC4wLCJMaW5lVHlwZSI6MCwiUGFyZW50U3R5bGUiOnsiJHJlZiI6IjYyIn19LCJQYXJlbnRTdHlsZSI6eyIkcmVmIjoiNTkifX0sIlRpdGxlU3R5bGUiOnsiJGlkIjoiMTMzIiwiRm9udFNldHRpbmdzIjp7IiRpZCI6IjEzN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1IiwiTGluZUNvbG9yIjpudWxsLCJMaW5lV2VpZ2h0IjowLjAsIkxpbmVUeXBlIjowLCJQYXJlbnRTdHlsZSI6bnVsbH0sIlBhcmVudFN0eWxlIjp7IiRyZWYiOiI2NSJ9fSwiRGF0ZVN0eWxlIjp7IiRpZCI6IjEzNiIsIkZvbnRTZXR0aW5ncyI6eyIkaWQiOiIxMzc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g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zZTVkOTA2OC05MjFlLTRmNGMtOThmYS1kYjA5YTVlZTFkNTciLCJJbXBvcnRJZCI6bnVsbCwiVGl0bGUiOiJTdGFydCIsIk5vdGUiOm51bGwsIkh5cGVybGluayI6bnVsbCwiSXNDaGFuZ2VkIjpmYWxzZSwiSXNOZXciOmZhbHNlfSx7IiRpZCI6IjEzOSIsIkRhdGUiOiIyMDE4LTA1LTMxVDIzOjU5OjAwIiwiU3R5bGUiOnsiJGlkIjoiMTQwIiwiU2hhcGUiOjIsIkNvbm5lY3Rvck1hcmdpbiI6eyIkcmVmIjoiNTQifSwiQ29ubmVjdG9yU3R5bGUiOnsiJGlkIjoiMTQxIiwiTGluZUNvbG9yIjp7IiRpZCI6IjE0MiIsIiR0eXBlIjoiTkxSRS5Db21tb24uRG9tLlNvbGlkQ29sb3JCcnVzaCwgTkxSRS5Db21tb24iLCJDb2xvciI6eyIkaWQiOiIxNDMiLCJBIjoxMjcsIlIiOjE5OSwiRyI6OTQsIkIiOj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E5OSwiRyI6OTQsIkIiOjB9fSwiSXNWaXNpYmxlIjp0cnVlLCJXaWR0aCI6MTguMCwiSGVpZ2h0IjoyMC4wLCJCb3JkZXJTdHlsZSI6eyIkaWQiOiIxNDciLCJMaW5lQ29sb3IiOnsiJHJlZiI6IjYzIn0sIkxpbmVXZWlnaHQiOjAuMCwiTGluZVR5cGUiOjAsIlBhcmVudFN0eWxlIjp7IiRyZWYiOiI2MiJ9fSwiUGFyZW50U3R5bGUiOnsiJHJlZiI6IjU5In19LCJUaXRsZVN0eWxlIjp7IiRpZCI6IjE0OCIsIkZvbnRTZXR0aW5ncyI6eyIkaWQiOiIxN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YzE4NmY3YTAtNTYxNy00NDFkLWIxM2EtYWFlNDZmMGFmN2VkIiwiSW1wb3J0SWQiOm51bGwsIlRpdGxlIjoiU3VtbWFyeSIsIk5vdGUiOm51bGwsIkh5cGVybGluayI6bnVsbCwiSXNDaGFuZ2VkIjpmYWxzZSwiSXNOZXciOmZhbHNlfV0sIlRhc2tzIjpbeyIkaWQiOiIxNTQiLCJHcm91cE5hbWUiOm51bGwsIlN0YXJ0RGF0ZSI6IjIwMTctMDgtMDFUMDA6MDA6MDBaIiwiRW5kRGF0ZSI6IjIwMTctMDktMzBUMjM6NTk6MDAiLCJQZXJjZW50YWdlQ29tcGxldGUiOm51bGwsIlN0eWxlIjp7IiRpZCI6IjE1NSIsIlNoYXBlIjoyLCJTaGFwZVRoaWNrbmVzcyI6MSwiRHVyYXRpb25Gb3JtYXQiOjAsIkluY2x1ZGVOb25Xb3JraW5nRGF5c0luRHVyYXRpb24iOmZhbHNlLCJQZXJjZW50YWdlQ29tcGxldGVTdHlsZSI6eyIkaWQiOiIxNTYiLCJGb250U2V0dGluZ3MiOnsiJGlkIjoiMT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U4IiwiTGluZUNvbG9yIjpudWxsLCJMaW5lV2VpZ2h0IjowLjAsIkxpbmVUeXBlIjowLCJQYXJlbnRTdHlsZSI6bnVsbH0sIlBhcmVudFN0eWxlIjp7IiRyZWYiOiI4MSJ9fSwiRHVyYXRpb25TdHlsZSI6eyIkaWQiOiIxNTkiLCJGb250U2V0dGluZ3MiOnsiJGlkIjoiMT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xIiwiTGluZUNvbG9yIjpudWxsLCJMaW5lV2VpZ2h0IjowLjAsIkxpbmVUeXBlIjowLCJQYXJlbnRTdHlsZSI6bnVsbH0sIlBhcmVudFN0eWxlIjp7IiRyZWYiOiI4OCJ9fSwiSG9yaXpvbnRhbENvbm5lY3RvclN0eWxlIjp7IiRpZCI6IjE2MiIsIkxpbmVDb2xvciI6eyIkcmVmIjoiOTYifSwiTGluZVdlaWdodCI6MS4wLCJMaW5lVHlwZSI6MCwiUGFyZW50U3R5bGUiOnsiJHJlZiI6Ijk1In19LCJWZXJ0aWNhbENvbm5lY3RvclN0eWxlIjp7IiRpZCI6IjE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2NCIsIk1hcmdpbiI6eyIkcmVmIjoiMTAyIn0sIlBhZGRpbmciOnsiJHJlZiI6IjEwMyJ9LCJCYWNrZ3JvdW5kIjp7IiRpZCI6IjE2NSIsIkNvbG9yIjp7IiRpZCI6IjE2NiIsIkEiOjI1NSwiUiI6MjU0LCJHIjoxODYsIkIiOjEwfX0sIklzVmlzaWJsZSI6dHJ1ZSwiV2lkdGgiOjAuMCwiSGVpZ2h0IjoxNi4wLCJCb3JkZXJTdHlsZSI6eyIkaWQiOiIxNjciLCJMaW5lQ29sb3IiOnsiJHJlZiI6IjEwNSJ9LCJMaW5lV2VpZ2h0IjowLjAsIkxpbmVUeXBlIjowLCJQYXJlbnRTdHlsZSI6eyIkcmVmIjoiMTA0In19LCJQYXJlbnRTdHlsZSI6eyIkcmVmIjoiMTAxIn19LCJUaXRsZVN0eWxlIjp7IiRpZCI6IjE2OCIsIkZvbnRTZXR0aW5ncyI6eyIkaWQiOiIx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TcwIiwiTGluZUNvbG9yIjpudWxsLCJMaW5lV2VpZ2h0IjowLjAsIkxpbmVUeXBlIjowLCJQYXJlbnRTdHlsZSI6bnVsbH0sIlBhcmVudFN0eWxlIjp7IiRyZWYiOiIxMDcifX0sIkRhdGVTdHlsZSI6eyIkaWQiOiIxNzEiLCJGb250U2V0dGluZ3MiOnsiJGlkIjoiMT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zMiLCJMaW5lQ29sb3IiOm51bGwsIkxpbmVXZWlnaHQiOjAuMCwiTGluZVR5cGUiOjAsIlBhcmVudFN0eWxlIjpudWxsfSwiUGFyZW50U3R5bGUiOnsiJHJlZiI6IjExNCJ9fSwiRGF0ZUZvcm1hdCI6eyIkcmVmIjoiMTIxIn0sIklzVmlzaWJsZSI6dHJ1ZSwiUGFyZW50U3R5bGUiOnsiJHJlZiI6IjgwIn19LCJJbmRleCI6MSwiU21hcnREdXJhdGlvbkFjdGl2YXRlZCI6ZmFsc2UsIkRhdGVGb3JtYXQiOnsiJHJlZiI6IjEyMSJ9LCJJZCI6IjJkMzQ2MjEwLWQzMGMtNDFiNC04N2VlLTYwMjcwYjBkMmJjZiIsIkltcG9ydElkIjpudWxsLCJUaXRsZSI6IuC4geC4s+C4q+C4meC4lOC4guC4reC4muC5gOC4guC4leC5geC4peC4sOC5gOC4quC4meC4reC4q+C4seC4p+C4guC5ieC4reC5guC4hOC4o+C4h+C4h+C4suC4mSIsIk5vdGUiOm51bGwsIkh5cGVybGluayI6bnVsbCwiSXNDaGFuZ2VkIjpmYWxzZSwiSXNOZXciOmZhbHNlfSx7IiRpZCI6IjE3NCIsIkdyb3VwTmFtZSI6bnVsbCwiU3RhcnREYXRlIjoiMjAxNy0wOS0wMVQwMDowMDowMFoiLCJFbmREYXRlIjoiMjAxNy0xMC0zMVQyMzo1OTowMCIsIlBlcmNlbnRhZ2VDb21wbGV0ZSI6bnVsbCwiU3R5bGUiOnsiJGlkIjoiMTc1IiwiU2hhcGUiOjIsIlNoYXBlVGhpY2tuZXNzIjoxLCJEdXJhdGlvbkZvcm1hdCI6MCwiSW5jbHVkZU5vbldvcmtpbmdEYXlzSW5EdXJhdGlvbiI6ZmFsc2UsIlBlcmNlbnRhZ2VDb21wbGV0ZVN0eWxlIjp7IiRpZCI6IjE3NiIsIkZvbnRTZXR0aW5ncyI6eyIkaWQiOiIx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zgiLCJMaW5lQ29sb3IiOm51bGwsIkxpbmVXZWlnaHQiOjAuMCwiTGluZVR5cGUiOjAsIlBhcmVudFN0eWxlIjpudWxsfSwiUGFyZW50U3R5bGUiOnsiJHJlZiI6IjgxIn19LCJEdXJhdGlvblN0eWxlIjp7IiRpZCI6IjE3OSIsIkZvbnRTZXR0aW5ncyI6eyIkaWQiOiIx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DEiLCJMaW5lQ29sb3IiOm51bGwsIkxpbmVXZWlnaHQiOjAuMCwiTGluZVR5cGUiOjAsIlBhcmVudFN0eWxlIjpudWxsfSwiUGFyZW50U3R5bGUiOnsiJHJlZiI6Ijg4In19LCJIb3Jpem9udGFsQ29ubmVjdG9yU3R5bGUiOnsiJGlkIjoiMTgyIiwiTGluZUNvbG9yIjp7IiRyZWYiOiI5NiJ9LCJMaW5lV2VpZ2h0IjoxLjAsIkxpbmVUeXBlIjowLCJQYXJlbnRTdHlsZSI6eyIkcmVmIjoiOTUifX0sIlZlcnRpY2FsQ29ubmVjdG9yU3R5bGUiOnsiJGlkIjoiMT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0IiwiTWFyZ2luIjp7IiRyZWYiOiIxMDIifSwiUGFkZGluZyI6eyIkcmVmIjoiMTAzIn0sIkJhY2tncm91bmQiOnsiJGlkIjoiMTg1IiwiQ29sb3IiOnsiJGlkIjoiMTg2IiwiQSI6MjU1LCJSIjoyNiwiRyI6MTcwLCJCIjo2Nn19LCJJc1Zpc2libGUiOnRydWUsIldpZHRoIjowLjAsIkhlaWdodCI6MTYuMCwiQm9yZGVyU3R5bGUiOnsiJGlkIjoiMTg3IiwiTGluZUNvbG9yIjp7IiRyZWYiOiIxMDUifSwiTGluZVdlaWdodCI6MC4wLCJMaW5lVHlwZSI6MCwiUGFyZW50U3R5bGUiOnsiJHJlZiI6IjEwNCJ9fSwiUGFyZW50U3R5bGUiOnsiJHJlZiI6IjEwMSJ9fSwiVGl0bGVTdHlsZSI6eyIkaWQiOiIxODgiLCJGb250U2V0dGluZ3MiOnsiJGlkIjoiMTg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E5MCIsIkxpbmVDb2xvciI6bnVsbCwiTGluZVdlaWdodCI6MC4wLCJMaW5lVHlwZSI6MCwiUGFyZW50U3R5bGUiOm51bGx9LCJQYXJlbnRTdHlsZSI6eyIkcmVmIjoiMTA3In19LCJEYXRlU3R5bGUiOnsiJGlkIjoiMTkxIiwiRm9udFNldHRpbmdzIjp7IiRpZCI6IjE5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zIiwiTGluZUNvbG9yIjpudWxsLCJMaW5lV2VpZ2h0IjowLjAsIkxpbmVUeXBlIjowLCJQYXJlbnRTdHlsZSI6bnVsbH0sIlBhcmVudFN0eWxlIjp7IiRyZWYiOiIxMTQifX0sIkRhdGVGb3JtYXQiOnsiJHJlZiI6IjEyMSJ9LCJJc1Zpc2libGUiOnRydWUsIlBhcmVudFN0eWxlIjp7IiRyZWYiOiI4MCJ9fSwiSW5kZXgiOjIsIlNtYXJ0RHVyYXRpb25BY3RpdmF0ZWQiOmZhbHNlLCJEYXRlRm9ybWF0Ijp7IiRyZWYiOiIxMjEifSwiSWQiOiJjMDNhNzI1NC02NzFlLTRhZWEtOTcwYS0yMWI0NDI2YzUyNDYiLCJJbXBvcnRJZCI6bnVsbCwiVGl0bGUiOiLguKjguLbguIHguKnguLLguIHguKPguLDguJrguKfguJnguIHguLLguKPguYDguIHguLXguYjguKLguKfguIHguLHguJrguIHguLLguKPguKfguLTguYDguITguKPguLLguLDguKvguYzguITguKfguLLguKHguJXguYnguK3guIfguIHguLLguKPguILguK3guIfguJzguLnguYnguYPguIrguYkiLCJOb3RlIjpudWxsLCJIeXBlcmxpbmsiOm51bGwsIklzQ2hhbmdlZCI6ZmFsc2UsIklzTmV3IjpmYWxzZX0seyIkaWQiOiIxOTQiLCJHcm91cE5hbWUiOm51bGwsIlN0YXJ0RGF0ZSI6IjIwMTctMDktMDFUMDA6MDA6MDBaIiwiRW5kRGF0ZSI6IjIwMTctMTEtMzBUMjM6NTk6MDAiLCJQZXJjZW50YWdlQ29tcGxldGUiOm51bGwsIlN0eWxlIjp7IiRpZCI6IjE5NSIsIlNoYXBlIjoyLCJTaGFwZVRoaWNrbmVzcyI6MSwiRHVyYXRpb25Gb3JtYXQiOjAsIkluY2x1ZGVOb25Xb3JraW5nRGF5c0luRHVyYXRpb24iOmZhbHNlLCJQZXJjZW50YWdlQ29tcGxldGVTdHlsZSI6eyIkaWQiOiIxOTYiLCJGb250U2V0dGluZ3MiOnsiJGlkIjoiMTk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k4IiwiTGluZUNvbG9yIjpudWxsLCJMaW5lV2VpZ2h0IjowLjAsIkxpbmVUeXBlIjowLCJQYXJlbnRTdHlsZSI6bnVsbH0sIlBhcmVudFN0eWxlIjp7IiRyZWYiOiI4MSJ9fSwiRHVyYXRpb25TdHlsZSI6eyIkaWQiOiIxOTkiLCJGb250U2V0dGluZ3MiOnsiJGlkIjoiMjA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xIiwiTGluZUNvbG9yIjpudWxsLCJMaW5lV2VpZ2h0IjowLjAsIkxpbmVUeXBlIjowLCJQYXJlbnRTdHlsZSI6bnVsbH0sIlBhcmVudFN0eWxlIjp7IiRyZWYiOiI4OCJ9fSwiSG9yaXpvbnRhbENvbm5lY3RvclN0eWxlIjp7IiRpZCI6IjIwMiIsIkxpbmVDb2xvciI6eyIkcmVmIjoiOTYifSwiTGluZVdlaWdodCI6MS4wLCJMaW5lVHlwZSI6MCwiUGFyZW50U3R5bGUiOnsiJHJlZiI6Ijk1In19LCJWZXJ0aWNhbENvbm5lY3RvclN0eWxlIjp7IiRpZCI6IjIw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wNCIsIk1hcmdpbiI6eyIkcmVmIjoiMTAyIn0sIlBhZGRpbmciOnsiJHJlZiI6IjEwMyJ9LCJCYWNrZ3JvdW5kIjp7IiRpZCI6IjIwNSIsIkNvbG9yIjp7IiRpZCI6IjIwNiIsIkEiOjI1NSwiUiI6MiwiRyI6MTc4LCJCIjoyMzh9fSwiSXNWaXNpYmxlIjp0cnVlLCJXaWR0aCI6MC4wLCJIZWlnaHQiOjE2LjAsIkJvcmRlclN0eWxlIjp7IiRpZCI6IjIwNyIsIkxpbmVDb2xvciI6eyIkcmVmIjoiMTA1In0sIkxpbmVXZWlnaHQiOjAuMCwiTGluZVR5cGUiOjAsIlBhcmVudFN0eWxlIjp7IiRyZWYiOiIxMDQifX0sIlBhcmVudFN0eWxlIjp7IiRyZWYiOiIxMDEifX0sIlRpdGxlU3R5bGUiOnsiJGlkIjoiMjA4IiwiRm9udFNldHRpbmdzIjp7IiRpZCI6IjI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MTAiLCJMaW5lQ29sb3IiOm51bGwsIkxpbmVXZWlnaHQiOjAuMCwiTGluZVR5cGUiOjAsIlBhcmVudFN0eWxlIjpudWxsfSwiUGFyZW50U3R5bGUiOnsiJHJlZiI6IjEwNyJ9fSwiRGF0ZVN0eWxlIjp7IiRpZCI6IjIxMSIsIkZvbnRTZXR0aW5ncyI6eyIkaWQiOiIy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MyIsIkxpbmVDb2xvciI6bnVsbCwiTGluZVdlaWdodCI6MC4wLCJMaW5lVHlwZSI6MCwiUGFyZW50U3R5bGUiOm51bGx9LCJQYXJlbnRTdHlsZSI6eyIkcmVmIjoiMTE0In19LCJEYXRlRm9ybWF0Ijp7IiRyZWYiOiIxMjEifSwiSXNWaXNpYmxlIjp0cnVlLCJQYXJlbnRTdHlsZSI6eyIkcmVmIjoiODAifX0sIkluZGV4IjozLCJTbWFydER1cmF0aW9uQWN0aXZhdGVkIjpmYWxzZSwiRGF0ZUZvcm1hdCI6eyIkcmVmIjoiMTIxIn0sIklkIjoiNDkxMThlZTQtZWM0NS00ZjgxLWE0ZjAtNDZmZTBmMzU0ODIyIiwiSW1wb3J0SWQiOm51bGwsIlRpdGxlIjoi4Lio4Li24LiB4Lip4Liy4LmA4LiB4Li14LmI4Lii4Lin4LiB4Lix4Lia4LmC4LiE4Lij4LiH4Liq4Lij4LmJ4Liy4LiH4LiC4Lit4LiH4LiQ4Liy4LiZ4LiC4LmJ4Lit4Lih4Li54Lil4LiX4Li14LmI4LmD4LiK4LmJ4LmD4LiZ4LiB4Liy4Lij4Lia4Lix4LiZ4LiX4Li24LiB4LiC4LmJ4Lit4Lih4Li54LilIiwiTm90ZSI6bnVsbCwiSHlwZXJsaW5rIjpudWxsLCJJc0NoYW5nZWQiOmZhbHNlLCJJc05ldyI6ZmFsc2V9LHsiJGlkIjoiMjE0IiwiR3JvdXBOYW1lIjpudWxsLCJTdGFydERhdGUiOiIyMDE3LTExLTAxVDAwOjAwOjAwWiIsIkVuZERhdGUiOiIyMDE4LTAyLTI4VDIzOjU5OjAwIiwiUGVyY2VudGFnZUNvbXBsZXRlIjpudWxsLCJTdHlsZSI6eyIkaWQiOiIyMTUiLCJTaGFwZSI6MiwiU2hhcGVUaGlja25lc3MiOjEsIkR1cmF0aW9uRm9ybWF0IjowLCJJbmNsdWRlTm9uV29ya2luZ0RheXNJbkR1cmF0aW9uIjpmYWxzZSwiUGVyY2VudGFnZUNvbXBsZXRlU3R5bGUiOnsiJGlkIjoiMjE2IiwiRm9udFNldHRpbmdzIjp7IiRpZCI6IjIx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xOCIsIkxpbmVDb2xvciI6bnVsbCwiTGluZVdlaWdodCI6MC4wLCJMaW5lVHlwZSI6MCwiUGFyZW50U3R5bGUiOm51bGx9LCJQYXJlbnRTdHlsZSI6eyIkcmVmIjoiODEifX0sIkR1cmF0aW9uU3R5bGUiOnsiJGlkIjoiMjE5IiwiRm9udFNldHRpbmdzIjp7IiRpZCI6IjIy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MSIsIkxpbmVDb2xvciI6bnVsbCwiTGluZVdlaWdodCI6MC4wLCJMaW5lVHlwZSI6MCwiUGFyZW50U3R5bGUiOm51bGx9LCJQYXJlbnRTdHlsZSI6eyIkcmVmIjoiODgifX0sIkhvcml6b250YWxDb25uZWN0b3JTdHlsZSI6eyIkaWQiOiIyMjIiLCJMaW5lQ29sb3IiOnsiJHJlZiI6Ijk2In0sIkxpbmVXZWlnaHQiOjEuMCwiTGluZVR5cGUiOjAsIlBhcmVudFN0eWxlIjp7IiRyZWYiOiI5NSJ9fSwiVmVydGljYWxDb25uZWN0b3JTdHlsZSI6eyIkaWQiOiIyMj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jQiLCJNYXJnaW4iOnsiJHJlZiI6IjEwMiJ9LCJQYWRkaW5nIjp7IiRyZWYiOiIxMDMifSwiQmFja2dyb3VuZCI6eyIkaWQiOiIyMjUiLCJDb2xvciI6eyIkaWQiOiIyMjYiLCJBIjoyNTUsIlIiOjAsIkciOjExNCwiQiI6MTg4fX0sIklzVmlzaWJsZSI6dHJ1ZSwiV2lkdGgiOjAuMCwiSGVpZ2h0IjoxNi4wLCJCb3JkZXJTdHlsZSI6eyIkaWQiOiIyMjciLCJMaW5lQ29sb3IiOnsiJHJlZiI6IjEwNSJ9LCJMaW5lV2VpZ2h0IjowLjAsIkxpbmVUeXBlIjowLCJQYXJlbnRTdHlsZSI6eyIkcmVmIjoiMTA0In19LCJQYXJlbnRTdHlsZSI6eyIkcmVmIjoiMTAxIn19LCJUaXRsZVN0eWxlIjp7IiRpZCI6IjIyOCIsIkZvbnRTZXR0aW5ncyI6eyIkaWQiOiIyM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MwIiwiTGluZUNvbG9yIjpudWxsLCJMaW5lV2VpZ2h0IjowLjAsIkxpbmVUeXBlIjowLCJQYXJlbnRTdHlsZSI6bnVsbH0sIlBhcmVudFN0eWxlIjp7IiRyZWYiOiIxMDcifX0sIkRhdGVTdHlsZSI6eyIkaWQiOiIyMzEiLCJGb250U2V0dGluZ3MiOnsiJGlkIjoiMjM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z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M1MDk0ZWRmLTkwZWQtNDg2MS1iOWIyLWFiZjI0MmEzYTViMCIsIkltcG9ydElkIjpudWxsLCJUaXRsZSI6IuC4p+C4tOC5gOC4hOC4o+C4suC4sOC4q+C5jOC5geC4peC4sOC4reC4reC4geC5geC4muC4muC4o+C4sOC4muC4miIsIk5vdGUiOm51bGwsIkh5cGVybGluayI6bnVsbCwiSXNDaGFuZ2VkIjpmYWxzZSwiSXNOZXciOmZhbHNlfSx7IiRpZCI6IjIzNCIsIkdyb3VwTmFtZSI6bnVsbCwiU3RhcnREYXRlIjoiMjAxOC0wMi0wMVQwMDowMDowMFoiLCJFbmREYXRlIjoiMjAxOC0wMy0zMVQyMzo1OTowMCIsIlBlcmNlbnRhZ2VDb21wbGV0ZSI6bnVsbCwiU3R5bGUiOnsiJGlkIjoiMjM1IiwiU2hhcGUiOjIsIlNoYXBlVGhpY2tuZXNzIjoxLCJEdXJhdGlvbkZvcm1hdCI6MCwiSW5jbHVkZU5vbldvcmtpbmdEYXlzSW5EdXJhdGlvbiI6ZmFsc2UsIlBlcmNlbnRhZ2VDb21wbGV0ZVN0eWxlIjp7IiRpZCI6IjIzNiIsIkZvbnRTZXR0aW5ncyI6eyIkaWQiOiIyM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MzgiLCJMaW5lQ29sb3IiOm51bGwsIkxpbmVXZWlnaHQiOjAuMCwiTGluZVR5cGUiOjAsIlBhcmVudFN0eWxlIjpudWxsfSwiUGFyZW50U3R5bGUiOnsiJHJlZiI6IjgxIn19LCJEdXJhdGlvblN0eWxlIjp7IiRpZCI6IjIzOSIsIkZvbnRTZXR0aW5ncyI6eyIkaWQiOiIyN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DEiLCJMaW5lQ29sb3IiOm51bGwsIkxpbmVXZWlnaHQiOjAuMCwiTGluZVR5cGUiOjAsIlBhcmVudFN0eWxlIjpudWxsfSwiUGFyZW50U3R5bGUiOnsiJHJlZiI6Ijg4In19LCJIb3Jpem9udGFsQ29ubmVjdG9yU3R5bGUiOnsiJGlkIjoiMjQyIiwiTGluZUNvbG9yIjp7IiRyZWYiOiI5NiJ9LCJMaW5lV2VpZ2h0IjoxLjAsIkxpbmVUeXBlIjowLCJQYXJlbnRTdHlsZSI6eyIkcmVmIjoiOTUifX0sIlZlcnRpY2FsQ29ubmVjdG9yU3R5bGUiOnsiJGlkIjoiMjQ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Q0IiwiTWFyZ2luIjp7IiRyZWYiOiIxMDIifSwiUGFkZGluZyI6eyIkcmVmIjoiMTAzIn0sIkJhY2tncm91bmQiOnsiJGlkIjoiMjQ1IiwiQ29sb3IiOnsiJGlkIjoiMjQ2IiwiQSI6MjU1LCJSIjoyMzQsIkciOjIyLCJCIjozMH19LCJJc1Zpc2libGUiOnRydWUsIldpZHRoIjowLjAsIkhlaWdodCI6MTYuMCwiQm9yZGVyU3R5bGUiOnsiJGlkIjoiMjQ3IiwiTGluZUNvbG9yIjp7IiRyZWYiOiIxMDUifSwiTGluZVdlaWdodCI6MC4wLCJMaW5lVHlwZSI6MCwiUGFyZW50U3R5bGUiOnsiJHJlZiI6IjEwNCJ9fSwiUGFyZW50U3R5bGUiOnsiJHJlZiI6IjEwMSJ9fSwiVGl0bGVTdHlsZSI6eyIkaWQiOiIyNDgiLCJGb250U2V0dGluZ3MiOnsiJGlkIjoiMjQ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wLCJWZXJ0aWNhbEFsaWdubWVudCI6MCwiU21hcnRGb3JlZ3JvdW5kIjpudWxsLCJNYXJnaW4iOnsiJHJlZiI6IjExMSJ9LCJQYWRkaW5nIjp7IiRyZWYiOiIxMTIifSwiQmFja2dyb3VuZCI6eyIkcmVmIjoiMTEzIn0sIklzVmlzaWJsZSI6dHJ1ZSwiV2lkdGgiOjAuMCwiSGVpZ2h0IjowLjAsIkJvcmRlclN0eWxlIjp7IiRpZCI6IjI1MCIsIkxpbmVDb2xvciI6bnVsbCwiTGluZVdlaWdodCI6MC4wLCJMaW5lVHlwZSI6MCwiUGFyZW50U3R5bGUiOm51bGx9LCJQYXJlbnRTdHlsZSI6eyIkcmVmIjoiMTA3In19LCJEYXRlU3R5bGUiOnsiJGlkIjoiMjUxIiwiRm9udFNldHRpbmdzIjp7IiRpZCI6IjI1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UzIiwiTGluZUNvbG9yIjpudWxsLCJMaW5lV2VpZ2h0IjowLjAsIkxpbmVUeXBlIjowLCJQYXJlbnRTdHlsZSI6bnVsbH0sIlBhcmVudFN0eWxlIjp7IiRyZWYiOiIxMTQifX0sIkRhdGVGb3JtYXQiOnsiJHJlZiI6IjEyMSJ9LCJJc1Zpc2libGUiOnRydWUsIlBhcmVudFN0eWxlIjp7IiRyZWYiOiI4MCJ9fSwiSW5kZXgiOjUsIlNtYXJ0RHVyYXRpb25BY3RpdmF0ZWQiOmZhbHNlLCJEYXRlRm9ybWF0Ijp7IiRyZWYiOiIxMjEifSwiSWQiOiIxNjZlMmIzMy1kYmVhLTRkM2EtOWEzYy1jMWRkNDk1ZGI0NjciLCJJbXBvcnRJZCI6bnVsbCwiVGl0bGUiOiLguJ7guLHguJLguJnguLLguKPguLDguJrguJoiLCJOb3RlIjpudWxsLCJIeXBlcmxpbmsiOm51bGwsIklzQ2hhbmdlZCI6ZmFsc2UsIklzTmV3IjpmYWxzZX0seyIkaWQiOiIyNTQiLCJHcm91cE5hbWUiOm51bGwsIlN0YXJ0RGF0ZSI6IjIwMTgtMDItMDFUMDA6MDA6MDBaIiwiRW5kRGF0ZSI6IjIwMTgtMDMtMzFUMjM6NTk6MDAiLCJQZXJjZW50YWdlQ29tcGxldGUiOm51bGwsIlN0eWxlIjp7IiRpZCI6IjI1NSIsIlNoYXBlIjoyLCJTaGFwZVRoaWNrbmVzcyI6MSwiRHVyYXRpb25Gb3JtYXQiOjAsIkluY2x1ZGVOb25Xb3JraW5nRGF5c0luRHVyYXRpb24iOmZhbHNlLCJQZXJjZW50YWdlQ29tcGxldGVTdHlsZSI6eyIkaWQiOiIyNTYiLCJGb250U2V0dGluZ3MiOnsiJGlkIjoiMjU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U4IiwiTGluZUNvbG9yIjpudWxsLCJMaW5lV2VpZ2h0IjowLjAsIkxpbmVUeXBlIjowLCJQYXJlbnRTdHlsZSI6bnVsbH0sIlBhcmVudFN0eWxlIjp7IiRyZWYiOiI4MSJ9fSwiRHVyYXRpb25TdHlsZSI6eyIkaWQiOiIyNTkiLCJGb250U2V0dGluZ3MiOnsiJGlkIjoiMjY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YxIiwiTGluZUNvbG9yIjpudWxsLCJMaW5lV2VpZ2h0IjowLjAsIkxpbmVUeXBlIjowLCJQYXJlbnRTdHlsZSI6bnVsbH0sIlBhcmVudFN0eWxlIjp7IiRyZWYiOiI4OCJ9fSwiSG9yaXpvbnRhbENvbm5lY3RvclN0eWxlIjp7IiRpZCI6IjI2MiIsIkxpbmVDb2xvciI6eyIkcmVmIjoiOTYifSwiTGluZVdlaWdodCI6MS4wLCJMaW5lVHlwZSI6MCwiUGFyZW50U3R5bGUiOnsiJHJlZiI6Ijk1In19LCJWZXJ0aWNhbENvbm5lY3RvclN0eWxlIjp7IiRpZCI6IjI2MyIsIkxpbmVDb2xvciI6eyIkcmVmIjoiOTkifSwiTGluZVdlaWdodCI6MC4wLCJMaW5lVHlwZSI6MCwiUGFyZW50U3R5bGUiOnsiJHJlZiI6Ijk4In1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2NCIsIk1hcmdpbiI6eyIkcmVmIjoiMTAyIn0sIlBhZGRpbmciOnsiJHJlZiI6IjEwMyJ9LCJCYWNrZ3JvdW5kIjp7IiRpZCI6IjI2NSIsIkNvbG9yIjp7IiRpZCI6IjI2NiIsIkEiOjI1NSwiUiI6MTUwLCJHIjoyMTQsIkIiOjY2fX0sIklzVmlzaWJsZSI6dHJ1ZSwiV2lkdGgiOjAuMCwiSGVpZ2h0IjoxNi4wLCJCb3JkZXJTdHlsZSI6eyIkaWQiOiIyNjciLCJMaW5lQ29sb3IiOnsiJHJlZiI6IjEwNSJ9LCJMaW5lV2VpZ2h0IjowLjAsIkxpbmVUeXBlIjowLCJQYXJlbnRTdHlsZSI6eyIkcmVmIjoiMTA0In19LCJQYXJlbnRTdHlsZSI6eyIkcmVmIjoiMTAxIn19LCJUaXRsZVN0eWxlIjp7IiRpZCI6IjI2OCIsIkZvbnRTZXR0aW5ncyI6eyIkaWQiOiIyNj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AsIlZlcnRpY2FsQWxpZ25tZW50IjowLCJTbWFydEZvcmVncm91bmQiOm51bGwsIk1hcmdpbiI6eyIkcmVmIjoiMTExIn0sIlBhZGRpbmciOnsiJHJlZiI6IjExMiJ9LCJCYWNrZ3JvdW5kIjp7IiRyZWYiOiIxMTMifSwiSXNWaXNpYmxlIjp0cnVlLCJXaWR0aCI6MC4wLCJIZWlnaHQiOjAuMCwiQm9yZGVyU3R5bGUiOnsiJGlkIjoiMjcwIiwiTGluZUNvbG9yIjpudWxsLCJMaW5lV2VpZ2h0IjowLjAsIkxpbmVUeXBlIjowLCJQYXJlbnRTdHlsZSI6bnVsbH0sIlBhcmVudFN0eWxlIjp7IiRyZWYiOiIxMDcifX0sIkRhdGVTdHlsZSI6eyIkaWQiOiIyNzEiLCJGb250U2V0dGluZ3MiOnsiJGlkIjoiMjc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zMiLCJMaW5lQ29sb3IiOm51bGwsIkxpbmVXZWlnaHQiOjAuMCwiTGluZVR5cGUiOjAsIlBhcmVudFN0eWxlIjpudWxsfSwiUGFyZW50U3R5bGUiOnsiJHJlZiI6IjExNCJ9fSwiRGF0ZUZvcm1hdCI6eyIkcmVmIjoiMTIxIn0sIklzVmlzaWJsZSI6dHJ1ZSwiUGFyZW50U3R5bGUiOnsiJHJlZiI6IjgwIn19LCJJbmRleCI6NiwiU21hcnREdXJhdGlvbkFjdGl2YXRlZCI6ZmFsc2UsIkRhdGVGb3JtYXQiOnsiJHJlZiI6IjEyMSJ9LCJJZCI6IjY5NmU3MmQ2LWI3MWEtNDg5Ni04NzZlLWNiZjUwM2I4ZjIwMCIsIkltcG9ydElkIjpudWxsLCJUaXRsZSI6IuC4p+C4tOC5gOC4hOC4o+C4suC4sOC4q+C5jOC4nOC4peC4guC4reC4h+C4o+C4sOC4muC4miIsIk5vdGUiOm51bGwsIkh5cGVybGluayI6bnVsbCwiSXNDaGFuZ2VkIjpmYWxzZSwiSXNOZXciOmZhbHNlfSx7IiRpZCI6IjI3NCIsIkdyb3VwTmFtZSI6bnVsbCwiU3RhcnREYXRlIjoiMjAxOC0wMy0wMVQwMDowMDowMFoiLCJFbmREYXRlIjoiMjAxOC0wNC0zMFQyMzo1OTowMC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TEsIkciOjQ5LCJCIjoxNTJ9fSwiSXNWaXNpYmxlIjp0cnVlLCJXaWR0aCI6MC4wLCJIZWlnaHQiOjE2LjAsIkJvcmRlclN0eWxlIjp7IiRpZCI6IjI4NyIsIkxpbmVDb2xvciI6eyIkcmVmIjoiMTA1In0sIkxpbmVXZWlnaHQiOjAuMCwiTGluZVR5cGUiOjAsIlBhcmVudFN0eWxlIjp7IiRyZWYiOiIxMDQifX0sIlBhcmVudFN0eWxlIjp7IiRyZWYiOiIxMDEifX0sIlRpdGxlU3R5bGUiOnsiJGlkIjoiMjg4IiwiRm9udFNldHRpbmdzIjp7IiRpZCI6IjI4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yOTAiLCJMaW5lQ29sb3IiOm51bGwsIkxpbmVXZWlnaHQiOjAuMCwiTGluZVR5cGUiOjAsIlBhcmVudFN0eWxlIjpudWxsfSwiUGFyZW50U3R5bGUiOnsiJHJlZiI6IjEwNyJ9fSwiRGF0ZVN0eWxlIjp7IiRpZCI6IjI5MSIsIkZvbnRTZXR0aW5ncyI6eyIkaWQiOiIyO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5MyIsIkxpbmVDb2xvciI6bnVsbCwiTGluZVdlaWdodCI6MC4wLCJMaW5lVHlwZSI6MCwiUGFyZW50U3R5bGUiOm51bGx9LCJQYXJlbnRTdHlsZSI6eyIkcmVmIjoiMTE0In19LCJEYXRlRm9ybWF0Ijp7IiRyZWYiOiIxMjEifSwiSXNWaXNpYmxlIjp0cnVlLCJQYXJlbnRTdHlsZSI6eyIkcmVmIjoiODAifX0sIkluZGV4Ijo3LCJTbWFydER1cmF0aW9uQWN0aXZhdGVkIjpmYWxzZSwiRGF0ZUZvcm1hdCI6eyIkcmVmIjoiMTIxIn0sIklkIjoiNWYwZjJmMjUtNTQzYy00NzA0LThjMGQtOGIzNGFiZjE2NTc2IiwiSW1wb3J0SWQiOm51bGwsIlRpdGxlIjoi4Lib4Lij4Lix4Lia4Lib4Lij4Li44LiH4LmB4Lil4Liw4LmB4LiB4LmJ4LmE4LiC4Liq4LmI4Lin4LiZ4LiX4Li14LmI4Lic4Li04LiU4Lie4Lil4Liy4LiUIiwiTm90ZSI6bnVsbCwiSHlwZXJsaW5rIjpudWxsLCJJc0NoYW5nZWQiOmZhbHNlLCJJc05ldyI6ZmFsc2V9LHsiJGlkIjoiMjk0IiwiR3JvdXBOYW1lIjpudWxsLCJTdGFydERhdGUiOiIyMDE4LTA1LTAxVDAwOjAwOjAwWiIsIkVuZERhdGUiOiIyMDE4LTA1LTMxVDIzOjU5OjAwIiwiUGVyY2VudGFnZUNvbXBsZXRlIjpudWxsLCJTdHlsZSI6eyIkaWQiOiIyOTUiLCJTaGFwZSI6MiwiU2hhcGVUaGlja25lc3MiOjEsIkR1cmF0aW9uRm9ybWF0IjowLCJJbmNsdWRlTm9uV29ya2luZ0RheXNJbkR1cmF0aW9uIjpmYWxzZSwiUGVyY2VudGFnZUNvbXBsZXRlU3R5bGUiOnsiJGlkIjoiMjk2IiwiRm9udFNldHRpbmdzIjp7IiRpZCI6IjI5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5OCIsIkxpbmVDb2xvciI6bnVsbCwiTGluZVdlaWdodCI6MC4wLCJMaW5lVHlwZSI6MCwiUGFyZW50U3R5bGUiOm51bGx9LCJQYXJlbnRTdHlsZSI6eyIkcmVmIjoiODEifX0sIkR1cmF0aW9uU3R5bGUiOnsiJGlkIjoiMjk5IiwiRm9udFNldHRpbmdzIjp7IiRpZCI6IjMw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wMSIsIkxpbmVDb2xvciI6bnVsbCwiTGluZVdlaWdodCI6MC4wLCJMaW5lVHlwZSI6MCwiUGFyZW50U3R5bGUiOm51bGx9LCJQYXJlbnRTdHlsZSI6eyIkcmVmIjoiODgifX0sIkhvcml6b250YWxDb25uZWN0b3JTdHlsZSI6eyIkaWQiOiIzMDIiLCJMaW5lQ29sb3IiOnsiJHJlZiI6Ijk2In0sIkxpbmVXZWlnaHQiOjEuMCwiTGluZVR5cGUiOjAsIlBhcmVudFN0eWxlIjp7IiRyZWYiOiI5NSJ9fSwiVmVydGljYWxDb25uZWN0b3JTdHlsZSI6eyIkaWQiOiIzMDMiLCJMaW5lQ29sb3IiOnsiJHJlZiI6Ijk5In0sIkxpbmVXZWlnaHQiOjAuMCwiTGluZVR5cGUiOjAsIlBhcmVudFN0eWxlIjp7IiRyZWYiOiI5OCJ9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QiLCJNYXJnaW4iOnsiJHJlZiI6IjEwMiJ9LCJQYWRkaW5nIjp7IiRyZWYiOiIxMDMifSwiQmFja2dyb3VuZCI6eyIkaWQiOiIzMDUiLCJDb2xvciI6eyIkaWQiOiIzMDYiLCJBIjoyNTUsIlIiOjY0LCJHIjo2NCwiQiI6NjR9fSwiSXNWaXNpYmxlIjp0cnVlLCJXaWR0aCI6MC4wLCJIZWlnaHQiOjE2LjAsIkJvcmRlclN0eWxlIjp7IiRpZCI6IjMwNyIsIkxpbmVDb2xvciI6eyIkcmVmIjoiMTA1In0sIkxpbmVXZWlnaHQiOjAuMCwiTGluZVR5cGUiOjAsIlBhcmVudFN0eWxlIjp7IiRyZWYiOiIxMDQifX0sIlBhcmVudFN0eWxlIjp7IiRyZWYiOiIxMDEifX0sIlRpdGxlU3R5bGUiOnsiJGlkIjoiMzA4IiwiRm9udFNldHRpbmdzIjp7IiRpZCI6IjMw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CwiVmVydGljYWxBbGlnbm1lbnQiOjAsIlNtYXJ0Rm9yZWdyb3VuZCI6bnVsbCwiTWFyZ2luIjp7IiRyZWYiOiIxMTEifSwiUGFkZGluZyI6eyIkcmVmIjoiMTEyIn0sIkJhY2tncm91bmQiOnsiJHJlZiI6IjExMyJ9LCJJc1Zpc2libGUiOnRydWUsIldpZHRoIjowLjAsIkhlaWdodCI6MC4wLCJCb3JkZXJTdHlsZSI6eyIkaWQiOiIzMTAiLCJMaW5lQ29sb3IiOm51bGwsIkxpbmVXZWlnaHQiOjAuMCwiTGluZVR5cGUiOjAsIlBhcmVudFN0eWxlIjpudWxsfSwiUGFyZW50U3R5bGUiOnsiJHJlZiI6IjEwNyJ9fSwiRGF0ZVN0eWxlIjp7IiRpZCI6IjMxMSIsIkZvbnRTZXR0aW5ncyI6eyIkaWQiOiIzM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xMyIsIkxpbmVDb2xvciI6bnVsbCwiTGluZVdlaWdodCI6MC4wLCJMaW5lVHlwZSI6MCwiUGFyZW50U3R5bGUiOm51bGx9LCJQYXJlbnRTdHlsZSI6eyIkcmVmIjoiMTE0In19LCJEYXRlRm9ybWF0Ijp7IiRyZWYiOiIxMjEifSwiSXNWaXNpYmxlIjp0cnVlLCJQYXJlbnRTdHlsZSI6eyIkcmVmIjoiODAifX0sIkluZGV4Ijo4LCJTbWFydER1cmF0aW9uQWN0aXZhdGVkIjpmYWxzZSwiRGF0ZUZvcm1hdCI6eyIkcmVmIjoiMTIxIn0sIklkIjoiZjI3Mzg3NTktYjMwNy00MWMxLWEwNTUtMDI1ODZjOWQwZTI0IiwiSW1wb3J0SWQiOm51bGwsIlRpdGxlIjoi4Liq4Lij4Li44Lib4Lic4Lil4LiC4Lit4LiH4LmC4LiE4Lij4LiH4LiH4Liy4LiZIiwiTm90ZSI6bnVsbCwiSHlwZXJsaW5rIjpudWxsLCJJc0NoYW5nZWQiOmZhbHNlLCJJc05ldyI6ZmFsc2V9XSwiTXNQcm9qZWN0SXRlbXNUcmVlIjp7IiRpZCI6IjMxNCIsIlJvb3QiOnsiSW1wb3J0SWQiOm51bGwsIklzSW1wb3J0ZWQiOmZhbHNlLCJDaGlsZHJlbiI6W119fSwiTWV0YWRhdGEiOnsiJGlkIjoiMzE1In0sIlNldHRpbmdzIjp7IiRpZCI6IjMxNiIsIkltcGFPcHRpb25zIjp7IiRpZCI6IjMxNy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Db25maWd1cmF0aW9uIjp7IiRpZCI6IjMxOCIsIlVzZVRpbWUiOmZhbHNlLCJXb3JrRGF5U3RhcnQiOiIwMDowMDowMCIsIldvcmtEYXlFbmQiOiIyMzo1OTowMCJ9fQ=="/>
  <p:tag name="__MASTER" val="__part_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446</TotalTime>
  <Words>531</Words>
  <Application>Microsoft Office PowerPoint</Application>
  <PresentationFormat>On-screen Show (4:3)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Cordia New</vt:lpstr>
      <vt:lpstr>TH Sarabun New</vt:lpstr>
      <vt:lpstr>template</vt:lpstr>
      <vt:lpstr>Movie recommendation system  based on user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rating</dc:title>
  <dc:creator>Piyawat Pemwattana</dc:creator>
  <cp:lastModifiedBy>Piyawat Pemwattana</cp:lastModifiedBy>
  <cp:revision>60</cp:revision>
  <dcterms:created xsi:type="dcterms:W3CDTF">2017-09-02T09:23:00Z</dcterms:created>
  <dcterms:modified xsi:type="dcterms:W3CDTF">2017-09-03T14:11:37Z</dcterms:modified>
</cp:coreProperties>
</file>